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44" r:id="rId2"/>
    <p:sldMasterId id="2147483650" r:id="rId3"/>
  </p:sldMasterIdLst>
  <p:notesMasterIdLst>
    <p:notesMasterId r:id="rId23"/>
  </p:notesMasterIdLst>
  <p:sldIdLst>
    <p:sldId id="256" r:id="rId4"/>
    <p:sldId id="257" r:id="rId5"/>
    <p:sldId id="260" r:id="rId6"/>
    <p:sldId id="261" r:id="rId7"/>
    <p:sldId id="262" r:id="rId8"/>
    <p:sldId id="263" r:id="rId9"/>
    <p:sldId id="264" r:id="rId10"/>
    <p:sldId id="258" r:id="rId11"/>
    <p:sldId id="265" r:id="rId12"/>
    <p:sldId id="266" r:id="rId13"/>
    <p:sldId id="267" r:id="rId14"/>
    <p:sldId id="268" r:id="rId15"/>
    <p:sldId id="269" r:id="rId16"/>
    <p:sldId id="270" r:id="rId17"/>
    <p:sldId id="271" r:id="rId18"/>
    <p:sldId id="272" r:id="rId19"/>
    <p:sldId id="273" r:id="rId20"/>
    <p:sldId id="274" r:id="rId21"/>
    <p:sldId id="25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A359B0-6568-43F1-85C3-2BF94EC6B61F}" v="71" dt="2023-01-29T15:06:03.210"/>
    <p1510:client id="{B3F7A9A9-4DB7-4E84-90B4-66398A820FA8}" v="25" dt="2023-01-30T11:02:58.810"/>
    <p1510:client id="{D889B7AA-6174-4979-B8CA-5859160F73D0}" v="144" dt="2023-01-29T14:07:46.632"/>
    <p1510:client id="{C5B18896-1B78-4788-8A70-BAE848341F06}" v="203" dt="2023-01-30T10:52:41.2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33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ata4.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diagrams/_rels/data6.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89A589A-46DE-0F49-B460-E7914F3E440D}" type="doc">
      <dgm:prSet loTypeId="urn:microsoft.com/office/officeart/2008/layout/LinedList" loCatId="list" qsTypeId="urn:microsoft.com/office/officeart/2005/8/quickstyle/simple4" qsCatId="simple" csTypeId="urn:microsoft.com/office/officeart/2005/8/colors/accent2_2" csCatId="accent2" phldr="1"/>
      <dgm:spPr/>
      <dgm:t>
        <a:bodyPr/>
        <a:lstStyle/>
        <a:p>
          <a:endParaRPr lang="en-US"/>
        </a:p>
      </dgm:t>
    </dgm:pt>
    <dgm:pt modelId="{15B1A768-2666-4AB4-BDA7-F0E3C4160D59}">
      <dgm:prSet phldr="0"/>
      <dgm:spPr/>
      <dgm:t>
        <a:bodyPr/>
        <a:lstStyle/>
        <a:p>
          <a:pPr rtl="0"/>
          <a:r>
            <a:rPr lang="en-US" b="0" dirty="0"/>
            <a:t>Pandas</a:t>
          </a:r>
          <a:r>
            <a:rPr lang="en-US" dirty="0"/>
            <a:t> </a:t>
          </a:r>
        </a:p>
      </dgm:t>
    </dgm:pt>
    <dgm:pt modelId="{D47033D3-4E41-485A-B515-A02A8C3B404A}" type="parTrans" cxnId="{08DEC938-538C-403B-80C3-828B96DAFF82}">
      <dgm:prSet/>
      <dgm:spPr/>
      <dgm:t>
        <a:bodyPr/>
        <a:lstStyle/>
        <a:p>
          <a:endParaRPr lang="en-US"/>
        </a:p>
      </dgm:t>
    </dgm:pt>
    <dgm:pt modelId="{72FFCBD4-DD9D-4E06-81E4-54307F97A3F0}" type="sibTrans" cxnId="{08DEC938-538C-403B-80C3-828B96DAFF82}">
      <dgm:prSet/>
      <dgm:spPr/>
      <dgm:t>
        <a:bodyPr/>
        <a:lstStyle/>
        <a:p>
          <a:endParaRPr lang="en-US"/>
        </a:p>
      </dgm:t>
    </dgm:pt>
    <dgm:pt modelId="{3AA5586A-C40E-4DDA-98A5-6545F36F46AB}">
      <dgm:prSet phldr="0"/>
      <dgm:spPr/>
      <dgm:t>
        <a:bodyPr/>
        <a:lstStyle/>
        <a:p>
          <a:r>
            <a:rPr lang="en-US" b="0" dirty="0"/>
            <a:t>BeautifulSoup</a:t>
          </a:r>
          <a:endParaRPr lang="en-US" b="1" dirty="0"/>
        </a:p>
      </dgm:t>
    </dgm:pt>
    <dgm:pt modelId="{ABF44FB7-9255-4D99-BC69-3BE74FDF8E87}" type="parTrans" cxnId="{119FEAF1-383D-4740-9124-CC9EEA7E35F9}">
      <dgm:prSet/>
      <dgm:spPr/>
      <dgm:t>
        <a:bodyPr/>
        <a:lstStyle/>
        <a:p>
          <a:endParaRPr lang="en-US"/>
        </a:p>
      </dgm:t>
    </dgm:pt>
    <dgm:pt modelId="{19FB306E-81B4-4F3F-99EE-765120CBB6B3}" type="sibTrans" cxnId="{119FEAF1-383D-4740-9124-CC9EEA7E35F9}">
      <dgm:prSet/>
      <dgm:spPr/>
      <dgm:t>
        <a:bodyPr/>
        <a:lstStyle/>
        <a:p>
          <a:endParaRPr lang="en-US"/>
        </a:p>
      </dgm:t>
    </dgm:pt>
    <dgm:pt modelId="{67D46358-846C-424E-8644-0092145FD8BB}">
      <dgm:prSet phldr="0"/>
      <dgm:spPr/>
      <dgm:t>
        <a:bodyPr/>
        <a:lstStyle/>
        <a:p>
          <a:pPr rtl="0"/>
          <a:r>
            <a:rPr lang="en-US" dirty="0">
              <a:latin typeface="Calibri Light" panose="020F0302020204030204"/>
            </a:rPr>
            <a:t>Tensor Flow</a:t>
          </a:r>
        </a:p>
      </dgm:t>
    </dgm:pt>
    <dgm:pt modelId="{4A8FED1A-D612-4A7D-9277-90F42CB492CC}" type="parTrans" cxnId="{4438A1F5-01EC-45DB-B598-25429CAC045A}">
      <dgm:prSet/>
      <dgm:spPr/>
      <dgm:t>
        <a:bodyPr/>
        <a:lstStyle/>
        <a:p>
          <a:endParaRPr lang="en-US"/>
        </a:p>
      </dgm:t>
    </dgm:pt>
    <dgm:pt modelId="{1A7E6D90-69ED-446E-BA6A-3BCC71683C7E}" type="sibTrans" cxnId="{4438A1F5-01EC-45DB-B598-25429CAC045A}">
      <dgm:prSet/>
      <dgm:spPr/>
      <dgm:t>
        <a:bodyPr/>
        <a:lstStyle/>
        <a:p>
          <a:endParaRPr lang="en-US"/>
        </a:p>
      </dgm:t>
    </dgm:pt>
    <dgm:pt modelId="{9A5EF725-8781-4A9B-8251-BEF77A73266A}">
      <dgm:prSet phldr="0"/>
      <dgm:spPr/>
      <dgm:t>
        <a:bodyPr/>
        <a:lstStyle/>
        <a:p>
          <a:pPr algn="l" rtl="0"/>
          <a:r>
            <a:rPr lang="en-US" dirty="0">
              <a:latin typeface="Calibri Light" panose="020F0302020204030204"/>
            </a:rPr>
            <a:t>Matplotlib</a:t>
          </a:r>
        </a:p>
      </dgm:t>
    </dgm:pt>
    <dgm:pt modelId="{B9BB7E27-1468-4BAE-B7DD-0049C0DDB954}" type="parTrans" cxnId="{AF20FB8A-A22F-48CE-874E-57F2DB7217EC}">
      <dgm:prSet/>
      <dgm:spPr/>
      <dgm:t>
        <a:bodyPr/>
        <a:lstStyle/>
        <a:p>
          <a:endParaRPr lang="en-US"/>
        </a:p>
      </dgm:t>
    </dgm:pt>
    <dgm:pt modelId="{7076CFA3-3B2F-41B5-8BB2-D922DFD6D1F3}" type="sibTrans" cxnId="{AF20FB8A-A22F-48CE-874E-57F2DB7217EC}">
      <dgm:prSet/>
      <dgm:spPr/>
      <dgm:t>
        <a:bodyPr/>
        <a:lstStyle/>
        <a:p>
          <a:endParaRPr lang="en-US"/>
        </a:p>
      </dgm:t>
    </dgm:pt>
    <dgm:pt modelId="{D0CC8DA6-761B-47AC-A2F4-319835C27AA1}">
      <dgm:prSet phldr="0"/>
      <dgm:spPr/>
      <dgm:t>
        <a:bodyPr/>
        <a:lstStyle/>
        <a:p>
          <a:pPr rtl="0"/>
          <a:r>
            <a:rPr lang="en-US" dirty="0"/>
            <a:t>Django</a:t>
          </a:r>
          <a:endParaRPr lang="en-US" dirty="0">
            <a:latin typeface="Calibri Light" panose="020F0302020204030204"/>
          </a:endParaRPr>
        </a:p>
      </dgm:t>
    </dgm:pt>
    <dgm:pt modelId="{BFD6C22F-ACC0-42E9-9AEB-03CFC234A8C6}" type="parTrans" cxnId="{CED8A03D-46F8-4089-B3B6-4493EBB76B3A}">
      <dgm:prSet/>
      <dgm:spPr/>
      <dgm:t>
        <a:bodyPr/>
        <a:lstStyle/>
        <a:p>
          <a:endParaRPr lang="en-US"/>
        </a:p>
      </dgm:t>
    </dgm:pt>
    <dgm:pt modelId="{6D1F8003-9538-4532-9E5F-905DB08FB2D9}" type="sibTrans" cxnId="{CED8A03D-46F8-4089-B3B6-4493EBB76B3A}">
      <dgm:prSet/>
      <dgm:spPr/>
      <dgm:t>
        <a:bodyPr/>
        <a:lstStyle/>
        <a:p>
          <a:endParaRPr lang="en-US"/>
        </a:p>
      </dgm:t>
    </dgm:pt>
    <dgm:pt modelId="{7ADEA475-2B9E-4052-96D0-1D91E5354F92}" type="pres">
      <dgm:prSet presAssocID="{489A589A-46DE-0F49-B460-E7914F3E440D}" presName="vert0" presStyleCnt="0">
        <dgm:presLayoutVars>
          <dgm:dir/>
          <dgm:animOne val="branch"/>
          <dgm:animLvl val="lvl"/>
        </dgm:presLayoutVars>
      </dgm:prSet>
      <dgm:spPr/>
    </dgm:pt>
    <dgm:pt modelId="{6B270864-4AA4-4696-9639-71CBC941096C}" type="pres">
      <dgm:prSet presAssocID="{67D46358-846C-424E-8644-0092145FD8BB}" presName="thickLine" presStyleLbl="alignNode1" presStyleIdx="0" presStyleCnt="5"/>
      <dgm:spPr/>
    </dgm:pt>
    <dgm:pt modelId="{C8AFFF12-C3C6-4016-AAC8-54DACCB1926B}" type="pres">
      <dgm:prSet presAssocID="{67D46358-846C-424E-8644-0092145FD8BB}" presName="horz1" presStyleCnt="0"/>
      <dgm:spPr/>
    </dgm:pt>
    <dgm:pt modelId="{9EDAC018-C290-46E5-91F8-B0575D435B1D}" type="pres">
      <dgm:prSet presAssocID="{67D46358-846C-424E-8644-0092145FD8BB}" presName="tx1" presStyleLbl="revTx" presStyleIdx="0" presStyleCnt="5"/>
      <dgm:spPr/>
    </dgm:pt>
    <dgm:pt modelId="{D3CA105A-D84E-4954-BE17-1674402CB906}" type="pres">
      <dgm:prSet presAssocID="{67D46358-846C-424E-8644-0092145FD8BB}" presName="vert1" presStyleCnt="0"/>
      <dgm:spPr/>
    </dgm:pt>
    <dgm:pt modelId="{829A3544-04AC-4A65-A4DA-79ADA7A22B0A}" type="pres">
      <dgm:prSet presAssocID="{9A5EF725-8781-4A9B-8251-BEF77A73266A}" presName="thickLine" presStyleLbl="alignNode1" presStyleIdx="1" presStyleCnt="5"/>
      <dgm:spPr/>
    </dgm:pt>
    <dgm:pt modelId="{536FD486-FD56-4957-A76F-12196EE7322C}" type="pres">
      <dgm:prSet presAssocID="{9A5EF725-8781-4A9B-8251-BEF77A73266A}" presName="horz1" presStyleCnt="0"/>
      <dgm:spPr/>
    </dgm:pt>
    <dgm:pt modelId="{0BF71ADE-C13D-4E4C-A7BF-526232BF59D2}" type="pres">
      <dgm:prSet presAssocID="{9A5EF725-8781-4A9B-8251-BEF77A73266A}" presName="tx1" presStyleLbl="revTx" presStyleIdx="1" presStyleCnt="5"/>
      <dgm:spPr/>
    </dgm:pt>
    <dgm:pt modelId="{E536FDBE-8CCF-4FAA-AF3B-4CB67341F28A}" type="pres">
      <dgm:prSet presAssocID="{9A5EF725-8781-4A9B-8251-BEF77A73266A}" presName="vert1" presStyleCnt="0"/>
      <dgm:spPr/>
    </dgm:pt>
    <dgm:pt modelId="{A372E838-4ABE-49B5-AF5B-8D6507D3995E}" type="pres">
      <dgm:prSet presAssocID="{D0CC8DA6-761B-47AC-A2F4-319835C27AA1}" presName="thickLine" presStyleLbl="alignNode1" presStyleIdx="2" presStyleCnt="5"/>
      <dgm:spPr/>
    </dgm:pt>
    <dgm:pt modelId="{5B715016-5C27-4806-9079-B20400FAEEA6}" type="pres">
      <dgm:prSet presAssocID="{D0CC8DA6-761B-47AC-A2F4-319835C27AA1}" presName="horz1" presStyleCnt="0"/>
      <dgm:spPr/>
    </dgm:pt>
    <dgm:pt modelId="{DEDEE72D-B6C3-4532-A15E-4EA30D2F6AA2}" type="pres">
      <dgm:prSet presAssocID="{D0CC8DA6-761B-47AC-A2F4-319835C27AA1}" presName="tx1" presStyleLbl="revTx" presStyleIdx="2" presStyleCnt="5"/>
      <dgm:spPr/>
    </dgm:pt>
    <dgm:pt modelId="{C0574F40-7343-4EC3-8F87-E46D24E11564}" type="pres">
      <dgm:prSet presAssocID="{D0CC8DA6-761B-47AC-A2F4-319835C27AA1}" presName="vert1" presStyleCnt="0"/>
      <dgm:spPr/>
    </dgm:pt>
    <dgm:pt modelId="{A9ADBE7F-6614-4B46-A7C5-C1AF86379DA9}" type="pres">
      <dgm:prSet presAssocID="{15B1A768-2666-4AB4-BDA7-F0E3C4160D59}" presName="thickLine" presStyleLbl="alignNode1" presStyleIdx="3" presStyleCnt="5"/>
      <dgm:spPr/>
    </dgm:pt>
    <dgm:pt modelId="{4C5BFB5D-0BE7-4274-A6BE-AE721CDD1056}" type="pres">
      <dgm:prSet presAssocID="{15B1A768-2666-4AB4-BDA7-F0E3C4160D59}" presName="horz1" presStyleCnt="0"/>
      <dgm:spPr/>
    </dgm:pt>
    <dgm:pt modelId="{DA5ED2B4-94A1-4C0F-9222-4A937E875AF5}" type="pres">
      <dgm:prSet presAssocID="{15B1A768-2666-4AB4-BDA7-F0E3C4160D59}" presName="tx1" presStyleLbl="revTx" presStyleIdx="3" presStyleCnt="5"/>
      <dgm:spPr/>
    </dgm:pt>
    <dgm:pt modelId="{4D3A417F-ADA6-44D9-A526-3DF07EA25E5F}" type="pres">
      <dgm:prSet presAssocID="{15B1A768-2666-4AB4-BDA7-F0E3C4160D59}" presName="vert1" presStyleCnt="0"/>
      <dgm:spPr/>
    </dgm:pt>
    <dgm:pt modelId="{F9577BBF-1A65-4508-9282-616EEAC27FCA}" type="pres">
      <dgm:prSet presAssocID="{3AA5586A-C40E-4DDA-98A5-6545F36F46AB}" presName="thickLine" presStyleLbl="alignNode1" presStyleIdx="4" presStyleCnt="5"/>
      <dgm:spPr/>
    </dgm:pt>
    <dgm:pt modelId="{ECB2B966-9B1F-45C3-95D8-B0BEC762EF61}" type="pres">
      <dgm:prSet presAssocID="{3AA5586A-C40E-4DDA-98A5-6545F36F46AB}" presName="horz1" presStyleCnt="0"/>
      <dgm:spPr/>
    </dgm:pt>
    <dgm:pt modelId="{AA5891CA-F96D-4FCE-9172-56AD0B6C4664}" type="pres">
      <dgm:prSet presAssocID="{3AA5586A-C40E-4DDA-98A5-6545F36F46AB}" presName="tx1" presStyleLbl="revTx" presStyleIdx="4" presStyleCnt="5"/>
      <dgm:spPr/>
    </dgm:pt>
    <dgm:pt modelId="{933C2DB6-14B5-4ADE-B354-49493C2DE23D}" type="pres">
      <dgm:prSet presAssocID="{3AA5586A-C40E-4DDA-98A5-6545F36F46AB}" presName="vert1" presStyleCnt="0"/>
      <dgm:spPr/>
    </dgm:pt>
  </dgm:ptLst>
  <dgm:cxnLst>
    <dgm:cxn modelId="{08DEC938-538C-403B-80C3-828B96DAFF82}" srcId="{489A589A-46DE-0F49-B460-E7914F3E440D}" destId="{15B1A768-2666-4AB4-BDA7-F0E3C4160D59}" srcOrd="3" destOrd="0" parTransId="{D47033D3-4E41-485A-B515-A02A8C3B404A}" sibTransId="{72FFCBD4-DD9D-4E06-81E4-54307F97A3F0}"/>
    <dgm:cxn modelId="{CED8A03D-46F8-4089-B3B6-4493EBB76B3A}" srcId="{489A589A-46DE-0F49-B460-E7914F3E440D}" destId="{D0CC8DA6-761B-47AC-A2F4-319835C27AA1}" srcOrd="2" destOrd="0" parTransId="{BFD6C22F-ACC0-42E9-9AEB-03CFC234A8C6}" sibTransId="{6D1F8003-9538-4532-9E5F-905DB08FB2D9}"/>
    <dgm:cxn modelId="{F96E263F-566F-47D8-BE58-BA3CBE807371}" type="presOf" srcId="{67D46358-846C-424E-8644-0092145FD8BB}" destId="{9EDAC018-C290-46E5-91F8-B0575D435B1D}" srcOrd="0" destOrd="0" presId="urn:microsoft.com/office/officeart/2008/layout/LinedList"/>
    <dgm:cxn modelId="{CA8E756B-6B98-48ED-B5B9-E3CCD4FB6F3E}" type="presOf" srcId="{15B1A768-2666-4AB4-BDA7-F0E3C4160D59}" destId="{DA5ED2B4-94A1-4C0F-9222-4A937E875AF5}" srcOrd="0" destOrd="0" presId="urn:microsoft.com/office/officeart/2008/layout/LinedList"/>
    <dgm:cxn modelId="{AF20FB8A-A22F-48CE-874E-57F2DB7217EC}" srcId="{489A589A-46DE-0F49-B460-E7914F3E440D}" destId="{9A5EF725-8781-4A9B-8251-BEF77A73266A}" srcOrd="1" destOrd="0" parTransId="{B9BB7E27-1468-4BAE-B7DD-0049C0DDB954}" sibTransId="{7076CFA3-3B2F-41B5-8BB2-D922DFD6D1F3}"/>
    <dgm:cxn modelId="{02D9B097-2248-4D33-B887-5D12A57B0364}" type="presOf" srcId="{9A5EF725-8781-4A9B-8251-BEF77A73266A}" destId="{0BF71ADE-C13D-4E4C-A7BF-526232BF59D2}" srcOrd="0" destOrd="0" presId="urn:microsoft.com/office/officeart/2008/layout/LinedList"/>
    <dgm:cxn modelId="{8B17E9A9-9934-447D-BC7A-AC57056E0D2B}" type="presOf" srcId="{489A589A-46DE-0F49-B460-E7914F3E440D}" destId="{7ADEA475-2B9E-4052-96D0-1D91E5354F92}" srcOrd="0" destOrd="0" presId="urn:microsoft.com/office/officeart/2008/layout/LinedList"/>
    <dgm:cxn modelId="{FB929DD8-505C-4F4C-B639-8CD909FB0F91}" type="presOf" srcId="{3AA5586A-C40E-4DDA-98A5-6545F36F46AB}" destId="{AA5891CA-F96D-4FCE-9172-56AD0B6C4664}" srcOrd="0" destOrd="0" presId="urn:microsoft.com/office/officeart/2008/layout/LinedList"/>
    <dgm:cxn modelId="{043AD2E8-D8AA-4629-94F5-44156F4A3F94}" type="presOf" srcId="{D0CC8DA6-761B-47AC-A2F4-319835C27AA1}" destId="{DEDEE72D-B6C3-4532-A15E-4EA30D2F6AA2}" srcOrd="0" destOrd="0" presId="urn:microsoft.com/office/officeart/2008/layout/LinedList"/>
    <dgm:cxn modelId="{119FEAF1-383D-4740-9124-CC9EEA7E35F9}" srcId="{489A589A-46DE-0F49-B460-E7914F3E440D}" destId="{3AA5586A-C40E-4DDA-98A5-6545F36F46AB}" srcOrd="4" destOrd="0" parTransId="{ABF44FB7-9255-4D99-BC69-3BE74FDF8E87}" sibTransId="{19FB306E-81B4-4F3F-99EE-765120CBB6B3}"/>
    <dgm:cxn modelId="{4438A1F5-01EC-45DB-B598-25429CAC045A}" srcId="{489A589A-46DE-0F49-B460-E7914F3E440D}" destId="{67D46358-846C-424E-8644-0092145FD8BB}" srcOrd="0" destOrd="0" parTransId="{4A8FED1A-D612-4A7D-9277-90F42CB492CC}" sibTransId="{1A7E6D90-69ED-446E-BA6A-3BCC71683C7E}"/>
    <dgm:cxn modelId="{473F9B4C-3C0A-4A2E-BB34-5712B46AEBA8}" type="presParOf" srcId="{7ADEA475-2B9E-4052-96D0-1D91E5354F92}" destId="{6B270864-4AA4-4696-9639-71CBC941096C}" srcOrd="0" destOrd="0" presId="urn:microsoft.com/office/officeart/2008/layout/LinedList"/>
    <dgm:cxn modelId="{E2A7F5C2-C2EB-4653-8AFA-7F1D3580FC05}" type="presParOf" srcId="{7ADEA475-2B9E-4052-96D0-1D91E5354F92}" destId="{C8AFFF12-C3C6-4016-AAC8-54DACCB1926B}" srcOrd="1" destOrd="0" presId="urn:microsoft.com/office/officeart/2008/layout/LinedList"/>
    <dgm:cxn modelId="{25BA6189-E5C9-4A77-B7DA-23F16177CC27}" type="presParOf" srcId="{C8AFFF12-C3C6-4016-AAC8-54DACCB1926B}" destId="{9EDAC018-C290-46E5-91F8-B0575D435B1D}" srcOrd="0" destOrd="0" presId="urn:microsoft.com/office/officeart/2008/layout/LinedList"/>
    <dgm:cxn modelId="{4346FC76-53E9-4B12-8136-3C85E88DB7E0}" type="presParOf" srcId="{C8AFFF12-C3C6-4016-AAC8-54DACCB1926B}" destId="{D3CA105A-D84E-4954-BE17-1674402CB906}" srcOrd="1" destOrd="0" presId="urn:microsoft.com/office/officeart/2008/layout/LinedList"/>
    <dgm:cxn modelId="{ADE98683-FC4A-4F4F-95CB-309A2573ADBE}" type="presParOf" srcId="{7ADEA475-2B9E-4052-96D0-1D91E5354F92}" destId="{829A3544-04AC-4A65-A4DA-79ADA7A22B0A}" srcOrd="2" destOrd="0" presId="urn:microsoft.com/office/officeart/2008/layout/LinedList"/>
    <dgm:cxn modelId="{CEB73A43-66D6-41C5-9621-20FDA1BB1A40}" type="presParOf" srcId="{7ADEA475-2B9E-4052-96D0-1D91E5354F92}" destId="{536FD486-FD56-4957-A76F-12196EE7322C}" srcOrd="3" destOrd="0" presId="urn:microsoft.com/office/officeart/2008/layout/LinedList"/>
    <dgm:cxn modelId="{4C15D423-7CFA-4464-8202-F50A1BF5D745}" type="presParOf" srcId="{536FD486-FD56-4957-A76F-12196EE7322C}" destId="{0BF71ADE-C13D-4E4C-A7BF-526232BF59D2}" srcOrd="0" destOrd="0" presId="urn:microsoft.com/office/officeart/2008/layout/LinedList"/>
    <dgm:cxn modelId="{8F5FE061-9DA8-4267-8632-A0190885BB0C}" type="presParOf" srcId="{536FD486-FD56-4957-A76F-12196EE7322C}" destId="{E536FDBE-8CCF-4FAA-AF3B-4CB67341F28A}" srcOrd="1" destOrd="0" presId="urn:microsoft.com/office/officeart/2008/layout/LinedList"/>
    <dgm:cxn modelId="{9A65AE7F-32F0-41B0-963B-4805AFF378B3}" type="presParOf" srcId="{7ADEA475-2B9E-4052-96D0-1D91E5354F92}" destId="{A372E838-4ABE-49B5-AF5B-8D6507D3995E}" srcOrd="4" destOrd="0" presId="urn:microsoft.com/office/officeart/2008/layout/LinedList"/>
    <dgm:cxn modelId="{AA820C6C-3EA3-4E01-8FDA-C61F14CC3693}" type="presParOf" srcId="{7ADEA475-2B9E-4052-96D0-1D91E5354F92}" destId="{5B715016-5C27-4806-9079-B20400FAEEA6}" srcOrd="5" destOrd="0" presId="urn:microsoft.com/office/officeart/2008/layout/LinedList"/>
    <dgm:cxn modelId="{2D5A46B1-C052-4DA9-B444-3D4D482F91DC}" type="presParOf" srcId="{5B715016-5C27-4806-9079-B20400FAEEA6}" destId="{DEDEE72D-B6C3-4532-A15E-4EA30D2F6AA2}" srcOrd="0" destOrd="0" presId="urn:microsoft.com/office/officeart/2008/layout/LinedList"/>
    <dgm:cxn modelId="{E726EE5B-9511-4FFD-A3FD-404097357E1B}" type="presParOf" srcId="{5B715016-5C27-4806-9079-B20400FAEEA6}" destId="{C0574F40-7343-4EC3-8F87-E46D24E11564}" srcOrd="1" destOrd="0" presId="urn:microsoft.com/office/officeart/2008/layout/LinedList"/>
    <dgm:cxn modelId="{D3C103FA-C52D-4BEC-AACA-183BF013E112}" type="presParOf" srcId="{7ADEA475-2B9E-4052-96D0-1D91E5354F92}" destId="{A9ADBE7F-6614-4B46-A7C5-C1AF86379DA9}" srcOrd="6" destOrd="0" presId="urn:microsoft.com/office/officeart/2008/layout/LinedList"/>
    <dgm:cxn modelId="{F7E42FA6-36B4-42E0-AF29-62D12EC1B751}" type="presParOf" srcId="{7ADEA475-2B9E-4052-96D0-1D91E5354F92}" destId="{4C5BFB5D-0BE7-4274-A6BE-AE721CDD1056}" srcOrd="7" destOrd="0" presId="urn:microsoft.com/office/officeart/2008/layout/LinedList"/>
    <dgm:cxn modelId="{EBFA7155-AD55-4B3A-B398-73E3045BC618}" type="presParOf" srcId="{4C5BFB5D-0BE7-4274-A6BE-AE721CDD1056}" destId="{DA5ED2B4-94A1-4C0F-9222-4A937E875AF5}" srcOrd="0" destOrd="0" presId="urn:microsoft.com/office/officeart/2008/layout/LinedList"/>
    <dgm:cxn modelId="{B6D47F94-9FE9-4BA2-B7BC-E8A9A089C148}" type="presParOf" srcId="{4C5BFB5D-0BE7-4274-A6BE-AE721CDD1056}" destId="{4D3A417F-ADA6-44D9-A526-3DF07EA25E5F}" srcOrd="1" destOrd="0" presId="urn:microsoft.com/office/officeart/2008/layout/LinedList"/>
    <dgm:cxn modelId="{532B1312-5F42-416F-9581-DC3C27CAF6C4}" type="presParOf" srcId="{7ADEA475-2B9E-4052-96D0-1D91E5354F92}" destId="{F9577BBF-1A65-4508-9282-616EEAC27FCA}" srcOrd="8" destOrd="0" presId="urn:microsoft.com/office/officeart/2008/layout/LinedList"/>
    <dgm:cxn modelId="{C827987C-E794-471B-BC0E-EB7B95F00F46}" type="presParOf" srcId="{7ADEA475-2B9E-4052-96D0-1D91E5354F92}" destId="{ECB2B966-9B1F-45C3-95D8-B0BEC762EF61}" srcOrd="9" destOrd="0" presId="urn:microsoft.com/office/officeart/2008/layout/LinedList"/>
    <dgm:cxn modelId="{74A874CE-6D00-46D9-8AA0-CDBE4E344E39}" type="presParOf" srcId="{ECB2B966-9B1F-45C3-95D8-B0BEC762EF61}" destId="{AA5891CA-F96D-4FCE-9172-56AD0B6C4664}" srcOrd="0" destOrd="0" presId="urn:microsoft.com/office/officeart/2008/layout/LinedList"/>
    <dgm:cxn modelId="{5CDF649C-05D5-47A1-8319-5455BE68C11B}" type="presParOf" srcId="{ECB2B966-9B1F-45C3-95D8-B0BEC762EF61}" destId="{933C2DB6-14B5-4ADE-B354-49493C2DE23D}"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24C70C-486F-4E7B-B3EF-51BC5DB5209B}"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E8AB596-C348-4A91-838C-020D2F6D4896}">
      <dgm:prSet/>
      <dgm:spPr/>
      <dgm:t>
        <a:bodyPr/>
        <a:lstStyle/>
        <a:p>
          <a:pPr>
            <a:defRPr cap="all"/>
          </a:pPr>
          <a:r>
            <a:rPr lang="en-US" b="0" dirty="0"/>
            <a:t>Web Scraping </a:t>
          </a:r>
          <a:r>
            <a:rPr lang="en-US" dirty="0"/>
            <a:t>is the process of collecting data from the internet by using various tools and frameworks. Sometimes, It is used for online price change monitoring, price comparison, and seeing how well the competitors are doing by extracting data from their websites.</a:t>
          </a:r>
        </a:p>
      </dgm:t>
    </dgm:pt>
    <dgm:pt modelId="{565D3C7D-4216-47D5-93C9-1C7A05FA8069}" type="parTrans" cxnId="{F058EFB0-9329-4BAC-B272-416AA5EDA430}">
      <dgm:prSet/>
      <dgm:spPr/>
      <dgm:t>
        <a:bodyPr/>
        <a:lstStyle/>
        <a:p>
          <a:endParaRPr lang="en-US"/>
        </a:p>
      </dgm:t>
    </dgm:pt>
    <dgm:pt modelId="{B2EC8896-D3CE-46E8-B54D-C336AE553222}" type="sibTrans" cxnId="{F058EFB0-9329-4BAC-B272-416AA5EDA430}">
      <dgm:prSet/>
      <dgm:spPr/>
      <dgm:t>
        <a:bodyPr/>
        <a:lstStyle/>
        <a:p>
          <a:endParaRPr lang="en-US"/>
        </a:p>
      </dgm:t>
    </dgm:pt>
    <dgm:pt modelId="{91D65180-C398-4F9D-8E47-4107BDA243D5}">
      <dgm:prSet/>
      <dgm:spPr/>
      <dgm:t>
        <a:bodyPr/>
        <a:lstStyle/>
        <a:p>
          <a:pPr>
            <a:defRPr cap="all"/>
          </a:pPr>
          <a:r>
            <a:rPr lang="en-US" dirty="0"/>
            <a:t>Beautiful Soup is a Python library that is </a:t>
          </a:r>
          <a:r>
            <a:rPr lang="en-US" b="1" dirty="0"/>
            <a:t>used for web scraping purposes to pull the data out of HTML and XML files</a:t>
          </a:r>
          <a:r>
            <a:rPr lang="en-US" dirty="0"/>
            <a:t>. It creates a parse tree from page source code that can be used to extract data in a hierarchical and more readable manner.</a:t>
          </a:r>
        </a:p>
      </dgm:t>
    </dgm:pt>
    <dgm:pt modelId="{59732B41-D95C-4431-8B49-1F09C04EFDCB}" type="parTrans" cxnId="{47B50FDE-1324-4527-A518-8561368E8AB6}">
      <dgm:prSet/>
      <dgm:spPr/>
      <dgm:t>
        <a:bodyPr/>
        <a:lstStyle/>
        <a:p>
          <a:endParaRPr lang="en-US"/>
        </a:p>
      </dgm:t>
    </dgm:pt>
    <dgm:pt modelId="{57ED86BB-71A6-4804-B9DB-C9D3B76C9FFD}" type="sibTrans" cxnId="{47B50FDE-1324-4527-A518-8561368E8AB6}">
      <dgm:prSet/>
      <dgm:spPr/>
      <dgm:t>
        <a:bodyPr/>
        <a:lstStyle/>
        <a:p>
          <a:endParaRPr lang="en-US"/>
        </a:p>
      </dgm:t>
    </dgm:pt>
    <dgm:pt modelId="{84FB7206-091C-464E-8F2E-94CF1EA7FF86}" type="pres">
      <dgm:prSet presAssocID="{2C24C70C-486F-4E7B-B3EF-51BC5DB5209B}" presName="root" presStyleCnt="0">
        <dgm:presLayoutVars>
          <dgm:dir/>
          <dgm:resizeHandles val="exact"/>
        </dgm:presLayoutVars>
      </dgm:prSet>
      <dgm:spPr/>
    </dgm:pt>
    <dgm:pt modelId="{086F46AB-512C-4E5D-B62A-60CBEB2AD6DF}" type="pres">
      <dgm:prSet presAssocID="{3E8AB596-C348-4A91-838C-020D2F6D4896}" presName="compNode" presStyleCnt="0"/>
      <dgm:spPr/>
    </dgm:pt>
    <dgm:pt modelId="{EDDAEF97-A965-48E6-A0D3-989BCA68631A}" type="pres">
      <dgm:prSet presAssocID="{3E8AB596-C348-4A91-838C-020D2F6D4896}" presName="iconBgRect" presStyleLbl="bgShp" presStyleIdx="0" presStyleCnt="2"/>
      <dgm:spPr>
        <a:prstGeom prst="round2DiagRect">
          <a:avLst>
            <a:gd name="adj1" fmla="val 29727"/>
            <a:gd name="adj2" fmla="val 0"/>
          </a:avLst>
        </a:prstGeom>
      </dgm:spPr>
    </dgm:pt>
    <dgm:pt modelId="{D34C2B57-E880-4689-90A0-30E9EF83596A}" type="pres">
      <dgm:prSet presAssocID="{3E8AB596-C348-4A91-838C-020D2F6D489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75709757-5233-405E-9C8D-8CC67F9D9B97}" type="pres">
      <dgm:prSet presAssocID="{3E8AB596-C348-4A91-838C-020D2F6D4896}" presName="spaceRect" presStyleCnt="0"/>
      <dgm:spPr/>
    </dgm:pt>
    <dgm:pt modelId="{5D7CC19A-746E-4D3C-B7C8-AE1BFFA79EFE}" type="pres">
      <dgm:prSet presAssocID="{3E8AB596-C348-4A91-838C-020D2F6D4896}" presName="textRect" presStyleLbl="revTx" presStyleIdx="0" presStyleCnt="2">
        <dgm:presLayoutVars>
          <dgm:chMax val="1"/>
          <dgm:chPref val="1"/>
        </dgm:presLayoutVars>
      </dgm:prSet>
      <dgm:spPr/>
    </dgm:pt>
    <dgm:pt modelId="{3755DA8D-50A9-4745-8F7C-666CCB7EA32D}" type="pres">
      <dgm:prSet presAssocID="{B2EC8896-D3CE-46E8-B54D-C336AE553222}" presName="sibTrans" presStyleCnt="0"/>
      <dgm:spPr/>
    </dgm:pt>
    <dgm:pt modelId="{16BF84A7-23AB-4874-B402-F40E2E46A912}" type="pres">
      <dgm:prSet presAssocID="{91D65180-C398-4F9D-8E47-4107BDA243D5}" presName="compNode" presStyleCnt="0"/>
      <dgm:spPr/>
    </dgm:pt>
    <dgm:pt modelId="{8D3CC248-1A3C-4249-9C6B-580F1C1AB846}" type="pres">
      <dgm:prSet presAssocID="{91D65180-C398-4F9D-8E47-4107BDA243D5}" presName="iconBgRect" presStyleLbl="bgShp" presStyleIdx="1" presStyleCnt="2"/>
      <dgm:spPr>
        <a:prstGeom prst="round2DiagRect">
          <a:avLst>
            <a:gd name="adj1" fmla="val 29727"/>
            <a:gd name="adj2" fmla="val 0"/>
          </a:avLst>
        </a:prstGeom>
      </dgm:spPr>
    </dgm:pt>
    <dgm:pt modelId="{023CD200-9BE4-45B5-A91F-0938E349549B}" type="pres">
      <dgm:prSet presAssocID="{91D65180-C398-4F9D-8E47-4107BDA243D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B583865-C313-4989-B499-521DFEBF7C3F}" type="pres">
      <dgm:prSet presAssocID="{91D65180-C398-4F9D-8E47-4107BDA243D5}" presName="spaceRect" presStyleCnt="0"/>
      <dgm:spPr/>
    </dgm:pt>
    <dgm:pt modelId="{D7B0E468-A49A-4CBD-AEB9-6A339EDA75A5}" type="pres">
      <dgm:prSet presAssocID="{91D65180-C398-4F9D-8E47-4107BDA243D5}" presName="textRect" presStyleLbl="revTx" presStyleIdx="1" presStyleCnt="2">
        <dgm:presLayoutVars>
          <dgm:chMax val="1"/>
          <dgm:chPref val="1"/>
        </dgm:presLayoutVars>
      </dgm:prSet>
      <dgm:spPr/>
    </dgm:pt>
  </dgm:ptLst>
  <dgm:cxnLst>
    <dgm:cxn modelId="{34020D47-F3D3-4D2F-B634-ABA1845BA899}" type="presOf" srcId="{3E8AB596-C348-4A91-838C-020D2F6D4896}" destId="{5D7CC19A-746E-4D3C-B7C8-AE1BFFA79EFE}" srcOrd="0" destOrd="0" presId="urn:microsoft.com/office/officeart/2018/5/layout/IconLeafLabelList"/>
    <dgm:cxn modelId="{0F2C8D78-A132-4FC1-A503-C19DC5E4A791}" type="presOf" srcId="{91D65180-C398-4F9D-8E47-4107BDA243D5}" destId="{D7B0E468-A49A-4CBD-AEB9-6A339EDA75A5}" srcOrd="0" destOrd="0" presId="urn:microsoft.com/office/officeart/2018/5/layout/IconLeafLabelList"/>
    <dgm:cxn modelId="{F058EFB0-9329-4BAC-B272-416AA5EDA430}" srcId="{2C24C70C-486F-4E7B-B3EF-51BC5DB5209B}" destId="{3E8AB596-C348-4A91-838C-020D2F6D4896}" srcOrd="0" destOrd="0" parTransId="{565D3C7D-4216-47D5-93C9-1C7A05FA8069}" sibTransId="{B2EC8896-D3CE-46E8-B54D-C336AE553222}"/>
    <dgm:cxn modelId="{47B50FDE-1324-4527-A518-8561368E8AB6}" srcId="{2C24C70C-486F-4E7B-B3EF-51BC5DB5209B}" destId="{91D65180-C398-4F9D-8E47-4107BDA243D5}" srcOrd="1" destOrd="0" parTransId="{59732B41-D95C-4431-8B49-1F09C04EFDCB}" sibTransId="{57ED86BB-71A6-4804-B9DB-C9D3B76C9FFD}"/>
    <dgm:cxn modelId="{BE5E37EE-40EF-402C-9C82-05511D62579B}" type="presOf" srcId="{2C24C70C-486F-4E7B-B3EF-51BC5DB5209B}" destId="{84FB7206-091C-464E-8F2E-94CF1EA7FF86}" srcOrd="0" destOrd="0" presId="urn:microsoft.com/office/officeart/2018/5/layout/IconLeafLabelList"/>
    <dgm:cxn modelId="{933CBA88-71CD-4279-83C6-FC6770D08EB3}" type="presParOf" srcId="{84FB7206-091C-464E-8F2E-94CF1EA7FF86}" destId="{086F46AB-512C-4E5D-B62A-60CBEB2AD6DF}" srcOrd="0" destOrd="0" presId="urn:microsoft.com/office/officeart/2018/5/layout/IconLeafLabelList"/>
    <dgm:cxn modelId="{B5D12A32-7F02-4905-A6C2-A97DDE90CF49}" type="presParOf" srcId="{086F46AB-512C-4E5D-B62A-60CBEB2AD6DF}" destId="{EDDAEF97-A965-48E6-A0D3-989BCA68631A}" srcOrd="0" destOrd="0" presId="urn:microsoft.com/office/officeart/2018/5/layout/IconLeafLabelList"/>
    <dgm:cxn modelId="{7B864B14-2346-4F2C-A18E-327F2ACAEE94}" type="presParOf" srcId="{086F46AB-512C-4E5D-B62A-60CBEB2AD6DF}" destId="{D34C2B57-E880-4689-90A0-30E9EF83596A}" srcOrd="1" destOrd="0" presId="urn:microsoft.com/office/officeart/2018/5/layout/IconLeafLabelList"/>
    <dgm:cxn modelId="{FFC5748B-FC57-41D6-96E0-BC5F3267E037}" type="presParOf" srcId="{086F46AB-512C-4E5D-B62A-60CBEB2AD6DF}" destId="{75709757-5233-405E-9C8D-8CC67F9D9B97}" srcOrd="2" destOrd="0" presId="urn:microsoft.com/office/officeart/2018/5/layout/IconLeafLabelList"/>
    <dgm:cxn modelId="{1B011377-2A1F-40D4-A7E3-0AAC4EE9C837}" type="presParOf" srcId="{086F46AB-512C-4E5D-B62A-60CBEB2AD6DF}" destId="{5D7CC19A-746E-4D3C-B7C8-AE1BFFA79EFE}" srcOrd="3" destOrd="0" presId="urn:microsoft.com/office/officeart/2018/5/layout/IconLeafLabelList"/>
    <dgm:cxn modelId="{EF386733-C0FD-43C9-BE24-AEB9738F265C}" type="presParOf" srcId="{84FB7206-091C-464E-8F2E-94CF1EA7FF86}" destId="{3755DA8D-50A9-4745-8F7C-666CCB7EA32D}" srcOrd="1" destOrd="0" presId="urn:microsoft.com/office/officeart/2018/5/layout/IconLeafLabelList"/>
    <dgm:cxn modelId="{51F5BBF6-1552-4AC3-96AA-88A8B0105D0A}" type="presParOf" srcId="{84FB7206-091C-464E-8F2E-94CF1EA7FF86}" destId="{16BF84A7-23AB-4874-B402-F40E2E46A912}" srcOrd="2" destOrd="0" presId="urn:microsoft.com/office/officeart/2018/5/layout/IconLeafLabelList"/>
    <dgm:cxn modelId="{45E34FE2-DC34-4C0C-B6F2-E92991027731}" type="presParOf" srcId="{16BF84A7-23AB-4874-B402-F40E2E46A912}" destId="{8D3CC248-1A3C-4249-9C6B-580F1C1AB846}" srcOrd="0" destOrd="0" presId="urn:microsoft.com/office/officeart/2018/5/layout/IconLeafLabelList"/>
    <dgm:cxn modelId="{0640EA15-C3C8-48C1-8A6B-454527D35EBD}" type="presParOf" srcId="{16BF84A7-23AB-4874-B402-F40E2E46A912}" destId="{023CD200-9BE4-45B5-A91F-0938E349549B}" srcOrd="1" destOrd="0" presId="urn:microsoft.com/office/officeart/2018/5/layout/IconLeafLabelList"/>
    <dgm:cxn modelId="{F6B50ED8-215C-4FAE-946D-B5D84B0A236E}" type="presParOf" srcId="{16BF84A7-23AB-4874-B402-F40E2E46A912}" destId="{FB583865-C313-4989-B499-521DFEBF7C3F}" srcOrd="2" destOrd="0" presId="urn:microsoft.com/office/officeart/2018/5/layout/IconLeafLabelList"/>
    <dgm:cxn modelId="{3F5D44C0-6F80-4F59-9E6A-4192541A7D19}" type="presParOf" srcId="{16BF84A7-23AB-4874-B402-F40E2E46A912}" destId="{D7B0E468-A49A-4CBD-AEB9-6A339EDA75A5}"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5B76ED-C686-4E97-9A28-74231B4FDDD1}" type="doc">
      <dgm:prSet loTypeId="urn:microsoft.com/office/officeart/2009/3/layout/CircleRelationship" loCatId="relationship" qsTypeId="urn:microsoft.com/office/officeart/2005/8/quickstyle/simple4" qsCatId="simple" csTypeId="urn:microsoft.com/office/officeart/2005/8/colors/accent0_3" csCatId="mainScheme" phldr="1"/>
      <dgm:spPr/>
      <dgm:t>
        <a:bodyPr/>
        <a:lstStyle/>
        <a:p>
          <a:endParaRPr lang="en-US"/>
        </a:p>
      </dgm:t>
    </dgm:pt>
    <dgm:pt modelId="{B388C4F7-DD86-40E4-BA83-6838C8E845B2}">
      <dgm:prSet phldrT="[Text]" phldr="0"/>
      <dgm:spPr/>
      <dgm:t>
        <a:bodyPr/>
        <a:lstStyle/>
        <a:p>
          <a:pPr rtl="0"/>
          <a:r>
            <a:rPr lang="en-US" b="1" dirty="0">
              <a:latin typeface="Calibri Light" panose="020F0302020204030204"/>
            </a:rPr>
            <a:t>R Libraries</a:t>
          </a:r>
          <a:endParaRPr lang="en-US" b="1" dirty="0"/>
        </a:p>
      </dgm:t>
    </dgm:pt>
    <dgm:pt modelId="{4F4EFEB2-AE6B-4B4E-A388-E726479684C1}" type="parTrans" cxnId="{FDEC3F6B-F860-4E8B-8B14-455DBFCFBFB4}">
      <dgm:prSet/>
      <dgm:spPr/>
      <dgm:t>
        <a:bodyPr/>
        <a:lstStyle/>
        <a:p>
          <a:endParaRPr lang="en-US"/>
        </a:p>
      </dgm:t>
    </dgm:pt>
    <dgm:pt modelId="{BEE196C3-EEB3-4935-976F-A713EF603EEA}" type="sibTrans" cxnId="{FDEC3F6B-F860-4E8B-8B14-455DBFCFBFB4}">
      <dgm:prSet/>
      <dgm:spPr/>
      <dgm:t>
        <a:bodyPr/>
        <a:lstStyle/>
        <a:p>
          <a:endParaRPr lang="en-US"/>
        </a:p>
      </dgm:t>
    </dgm:pt>
    <dgm:pt modelId="{27C8F191-CB8B-4A89-9EDF-D94B6E4ADC92}">
      <dgm:prSet phldrT="[Text]"/>
      <dgm:spPr/>
      <dgm:t>
        <a:bodyPr/>
        <a:lstStyle/>
        <a:p>
          <a:r>
            <a:rPr lang="en-US" b="0" dirty="0">
              <a:latin typeface="Calibri Light" panose="020F0302020204030204"/>
            </a:rPr>
            <a:t>Caret</a:t>
          </a:r>
          <a:endParaRPr lang="en-US" b="1" dirty="0"/>
        </a:p>
      </dgm:t>
    </dgm:pt>
    <dgm:pt modelId="{8EFDF7C7-310E-4ED5-B739-2186FB69ED8A}" type="parTrans" cxnId="{4E26289A-3825-4A9C-991F-8AB8A7EFD597}">
      <dgm:prSet/>
      <dgm:spPr/>
      <dgm:t>
        <a:bodyPr/>
        <a:lstStyle/>
        <a:p>
          <a:endParaRPr lang="en-US"/>
        </a:p>
      </dgm:t>
    </dgm:pt>
    <dgm:pt modelId="{755F5D09-ECCD-4FC5-B350-FED951F57983}" type="sibTrans" cxnId="{4E26289A-3825-4A9C-991F-8AB8A7EFD597}">
      <dgm:prSet/>
      <dgm:spPr/>
      <dgm:t>
        <a:bodyPr/>
        <a:lstStyle/>
        <a:p>
          <a:endParaRPr lang="en-US"/>
        </a:p>
      </dgm:t>
    </dgm:pt>
    <dgm:pt modelId="{AEFF5EA2-6931-4098-96C8-31AE53CB425B}">
      <dgm:prSet phldrT="[Text]" phldr="0"/>
      <dgm:spPr/>
      <dgm:t>
        <a:bodyPr/>
        <a:lstStyle/>
        <a:p>
          <a:pPr rtl="0"/>
          <a:r>
            <a:rPr lang="en-US" b="0" dirty="0"/>
            <a:t> ggplot2</a:t>
          </a:r>
        </a:p>
      </dgm:t>
    </dgm:pt>
    <dgm:pt modelId="{AC52CE11-07EF-42A7-A67A-2231908FD231}" type="parTrans" cxnId="{2D96128D-55F5-4B46-B071-9EA8CDCA9DCD}">
      <dgm:prSet/>
      <dgm:spPr/>
      <dgm:t>
        <a:bodyPr/>
        <a:lstStyle/>
        <a:p>
          <a:endParaRPr lang="en-US"/>
        </a:p>
      </dgm:t>
    </dgm:pt>
    <dgm:pt modelId="{FB25E557-3597-4AEA-B1FC-EA99A632BFB1}" type="sibTrans" cxnId="{2D96128D-55F5-4B46-B071-9EA8CDCA9DCD}">
      <dgm:prSet/>
      <dgm:spPr/>
      <dgm:t>
        <a:bodyPr/>
        <a:lstStyle/>
        <a:p>
          <a:endParaRPr lang="en-US"/>
        </a:p>
      </dgm:t>
    </dgm:pt>
    <dgm:pt modelId="{31D877D4-0D80-478E-B854-7C7EC486B06E}">
      <dgm:prSet phldr="0"/>
      <dgm:spPr/>
      <dgm:t>
        <a:bodyPr/>
        <a:lstStyle/>
        <a:p>
          <a:r>
            <a:rPr lang="en-US" b="1" dirty="0">
              <a:latin typeface="Calibri Light" panose="020F0302020204030204"/>
            </a:rPr>
            <a:t>Shiny</a:t>
          </a:r>
        </a:p>
      </dgm:t>
    </dgm:pt>
    <dgm:pt modelId="{7F2A9CE9-39BA-4077-BC2E-F9CC76E8DB6B}" type="parTrans" cxnId="{B47EFF29-9523-497F-A8EA-93C56F857DAE}">
      <dgm:prSet/>
      <dgm:spPr/>
      <dgm:t>
        <a:bodyPr/>
        <a:lstStyle/>
        <a:p>
          <a:endParaRPr lang="en-US"/>
        </a:p>
      </dgm:t>
    </dgm:pt>
    <dgm:pt modelId="{CBE09664-E4FD-492C-817A-44D35F822B89}" type="sibTrans" cxnId="{B47EFF29-9523-497F-A8EA-93C56F857DAE}">
      <dgm:prSet/>
      <dgm:spPr/>
      <dgm:t>
        <a:bodyPr/>
        <a:lstStyle/>
        <a:p>
          <a:endParaRPr lang="en-US"/>
        </a:p>
      </dgm:t>
    </dgm:pt>
    <dgm:pt modelId="{7F8CDE69-FFDF-40F9-A72B-46DCC27D8045}">
      <dgm:prSet phldr="0"/>
      <dgm:spPr/>
      <dgm:t>
        <a:bodyPr/>
        <a:lstStyle/>
        <a:p>
          <a:pPr rtl="0"/>
          <a:r>
            <a:rPr lang="en-US" b="1" dirty="0"/>
            <a:t>dplyr</a:t>
          </a:r>
          <a:r>
            <a:rPr lang="en-US" b="0" dirty="0"/>
            <a:t> </a:t>
          </a:r>
          <a:endParaRPr lang="en-US" b="1" dirty="0">
            <a:latin typeface="Calibri Light" panose="020F0302020204030204"/>
          </a:endParaRPr>
        </a:p>
      </dgm:t>
    </dgm:pt>
    <dgm:pt modelId="{CC9184E9-D3DA-424A-AE71-D9E003E1EEB2}" type="parTrans" cxnId="{FB4D3E20-30C7-4B6C-911B-C7ACF60D3CE2}">
      <dgm:prSet/>
      <dgm:spPr/>
      <dgm:t>
        <a:bodyPr/>
        <a:lstStyle/>
        <a:p>
          <a:endParaRPr lang="en-US"/>
        </a:p>
      </dgm:t>
    </dgm:pt>
    <dgm:pt modelId="{C07AC1F6-B658-4091-AF7B-0D28E77D818A}" type="sibTrans" cxnId="{FB4D3E20-30C7-4B6C-911B-C7ACF60D3CE2}">
      <dgm:prSet/>
      <dgm:spPr/>
      <dgm:t>
        <a:bodyPr/>
        <a:lstStyle/>
        <a:p>
          <a:endParaRPr lang="en-US"/>
        </a:p>
      </dgm:t>
    </dgm:pt>
    <dgm:pt modelId="{814E2815-484F-4CE9-9F51-2DF7BBAAF35E}">
      <dgm:prSet phldr="0"/>
      <dgm:spPr/>
      <dgm:t>
        <a:bodyPr/>
        <a:lstStyle/>
        <a:p>
          <a:r>
            <a:rPr lang="en-US" b="1" dirty="0">
              <a:latin typeface="Calibri Light" panose="020F0302020204030204"/>
            </a:rPr>
            <a:t>Rcrawler</a:t>
          </a:r>
        </a:p>
      </dgm:t>
    </dgm:pt>
    <dgm:pt modelId="{EC059FC8-2A99-41E7-BBAC-683CECBF83A7}" type="parTrans" cxnId="{3BDE289B-8532-4909-9FB5-916486AA9761}">
      <dgm:prSet/>
      <dgm:spPr/>
      <dgm:t>
        <a:bodyPr/>
        <a:lstStyle/>
        <a:p>
          <a:endParaRPr lang="en-US"/>
        </a:p>
      </dgm:t>
    </dgm:pt>
    <dgm:pt modelId="{77A6303F-2BC4-45A0-8150-B1B2E82450DA}" type="sibTrans" cxnId="{3BDE289B-8532-4909-9FB5-916486AA9761}">
      <dgm:prSet/>
      <dgm:spPr/>
      <dgm:t>
        <a:bodyPr/>
        <a:lstStyle/>
        <a:p>
          <a:endParaRPr lang="en-US"/>
        </a:p>
      </dgm:t>
    </dgm:pt>
    <dgm:pt modelId="{D5ABED42-205A-4C41-989A-83170BFA00D8}" type="pres">
      <dgm:prSet presAssocID="{BE5B76ED-C686-4E97-9A28-74231B4FDDD1}" presName="Name0" presStyleCnt="0">
        <dgm:presLayoutVars>
          <dgm:chMax val="1"/>
          <dgm:chPref val="1"/>
        </dgm:presLayoutVars>
      </dgm:prSet>
      <dgm:spPr/>
    </dgm:pt>
    <dgm:pt modelId="{E1463710-263B-4B55-90AD-562D494138E1}" type="pres">
      <dgm:prSet presAssocID="{B388C4F7-DD86-40E4-BA83-6838C8E845B2}" presName="Parent" presStyleLbl="node0" presStyleIdx="0" presStyleCnt="1">
        <dgm:presLayoutVars>
          <dgm:chMax val="5"/>
          <dgm:chPref val="5"/>
        </dgm:presLayoutVars>
      </dgm:prSet>
      <dgm:spPr/>
    </dgm:pt>
    <dgm:pt modelId="{B0D6C3D2-E337-41AA-A102-2FB89EAE526E}" type="pres">
      <dgm:prSet presAssocID="{B388C4F7-DD86-40E4-BA83-6838C8E845B2}" presName="Accent2" presStyleLbl="node1" presStyleIdx="0" presStyleCnt="19"/>
      <dgm:spPr/>
    </dgm:pt>
    <dgm:pt modelId="{48556A9F-1B29-47F1-9F29-BA0E9B38AE13}" type="pres">
      <dgm:prSet presAssocID="{B388C4F7-DD86-40E4-BA83-6838C8E845B2}" presName="Accent3" presStyleLbl="node1" presStyleIdx="1" presStyleCnt="19"/>
      <dgm:spPr/>
    </dgm:pt>
    <dgm:pt modelId="{B230EC81-5C66-4EBB-B137-4030C014842F}" type="pres">
      <dgm:prSet presAssocID="{B388C4F7-DD86-40E4-BA83-6838C8E845B2}" presName="Accent4" presStyleLbl="node1" presStyleIdx="2" presStyleCnt="19"/>
      <dgm:spPr/>
    </dgm:pt>
    <dgm:pt modelId="{CC66F307-0E8C-4B5E-8197-3B8226DBBB04}" type="pres">
      <dgm:prSet presAssocID="{B388C4F7-DD86-40E4-BA83-6838C8E845B2}" presName="Accent5" presStyleLbl="node1" presStyleIdx="3" presStyleCnt="19"/>
      <dgm:spPr/>
    </dgm:pt>
    <dgm:pt modelId="{27C7F51B-470B-435A-9F59-F101E5C4BBCA}" type="pres">
      <dgm:prSet presAssocID="{B388C4F7-DD86-40E4-BA83-6838C8E845B2}" presName="Accent6" presStyleLbl="node1" presStyleIdx="4" presStyleCnt="19"/>
      <dgm:spPr/>
    </dgm:pt>
    <dgm:pt modelId="{C82D8B1A-612A-4153-9A04-7B0AB7E82698}" type="pres">
      <dgm:prSet presAssocID="{27C8F191-CB8B-4A89-9EDF-D94B6E4ADC92}" presName="Child1" presStyleLbl="node1" presStyleIdx="5" presStyleCnt="19">
        <dgm:presLayoutVars>
          <dgm:chMax val="0"/>
          <dgm:chPref val="0"/>
        </dgm:presLayoutVars>
      </dgm:prSet>
      <dgm:spPr/>
    </dgm:pt>
    <dgm:pt modelId="{3AD7F389-A68B-4D6D-AB92-B636117B6A92}" type="pres">
      <dgm:prSet presAssocID="{27C8F191-CB8B-4A89-9EDF-D94B6E4ADC92}" presName="Accent7" presStyleCnt="0"/>
      <dgm:spPr/>
    </dgm:pt>
    <dgm:pt modelId="{9010A4D2-10BF-47B5-975A-33F326B909C2}" type="pres">
      <dgm:prSet presAssocID="{27C8F191-CB8B-4A89-9EDF-D94B6E4ADC92}" presName="AccentHold1" presStyleLbl="node1" presStyleIdx="6" presStyleCnt="19"/>
      <dgm:spPr/>
    </dgm:pt>
    <dgm:pt modelId="{DFA7C6B5-31A5-454F-A00F-17CF9BEA0BEB}" type="pres">
      <dgm:prSet presAssocID="{27C8F191-CB8B-4A89-9EDF-D94B6E4ADC92}" presName="Accent8" presStyleCnt="0"/>
      <dgm:spPr/>
    </dgm:pt>
    <dgm:pt modelId="{9569B81D-71F6-43F8-9D14-B31597388AB5}" type="pres">
      <dgm:prSet presAssocID="{27C8F191-CB8B-4A89-9EDF-D94B6E4ADC92}" presName="AccentHold2" presStyleLbl="node1" presStyleIdx="7" presStyleCnt="19"/>
      <dgm:spPr/>
    </dgm:pt>
    <dgm:pt modelId="{4DB5D0D7-9F49-4D21-9D55-464309A25C53}" type="pres">
      <dgm:prSet presAssocID="{AEFF5EA2-6931-4098-96C8-31AE53CB425B}" presName="Child2" presStyleLbl="node1" presStyleIdx="8" presStyleCnt="19">
        <dgm:presLayoutVars>
          <dgm:chMax val="0"/>
          <dgm:chPref val="0"/>
        </dgm:presLayoutVars>
      </dgm:prSet>
      <dgm:spPr/>
    </dgm:pt>
    <dgm:pt modelId="{3F7B56AC-A320-4E7D-8FDC-E8A443780578}" type="pres">
      <dgm:prSet presAssocID="{AEFF5EA2-6931-4098-96C8-31AE53CB425B}" presName="Accent9" presStyleCnt="0"/>
      <dgm:spPr/>
    </dgm:pt>
    <dgm:pt modelId="{A1933240-E6BD-4E79-BDEB-005B325924FC}" type="pres">
      <dgm:prSet presAssocID="{AEFF5EA2-6931-4098-96C8-31AE53CB425B}" presName="AccentHold1" presStyleLbl="node1" presStyleIdx="9" presStyleCnt="19"/>
      <dgm:spPr/>
    </dgm:pt>
    <dgm:pt modelId="{8DEE5DD7-C8C6-43B3-AC66-2CED8F1333AA}" type="pres">
      <dgm:prSet presAssocID="{AEFF5EA2-6931-4098-96C8-31AE53CB425B}" presName="Accent10" presStyleCnt="0"/>
      <dgm:spPr/>
    </dgm:pt>
    <dgm:pt modelId="{51E955A0-79CB-46EA-B9B6-AF140D18F9CE}" type="pres">
      <dgm:prSet presAssocID="{AEFF5EA2-6931-4098-96C8-31AE53CB425B}" presName="AccentHold2" presStyleLbl="node1" presStyleIdx="10" presStyleCnt="19"/>
      <dgm:spPr/>
    </dgm:pt>
    <dgm:pt modelId="{A7082866-EAC1-479D-870C-FC5AA006CA54}" type="pres">
      <dgm:prSet presAssocID="{AEFF5EA2-6931-4098-96C8-31AE53CB425B}" presName="Accent11" presStyleCnt="0"/>
      <dgm:spPr/>
    </dgm:pt>
    <dgm:pt modelId="{556BD423-9D44-44F1-8EFB-26B8164CBE7A}" type="pres">
      <dgm:prSet presAssocID="{AEFF5EA2-6931-4098-96C8-31AE53CB425B}" presName="AccentHold3" presStyleLbl="node1" presStyleIdx="11" presStyleCnt="19"/>
      <dgm:spPr/>
    </dgm:pt>
    <dgm:pt modelId="{B72B8C05-E930-4EF4-A667-4FFC4F7149FF}" type="pres">
      <dgm:prSet presAssocID="{31D877D4-0D80-478E-B854-7C7EC486B06E}" presName="Child3" presStyleLbl="node1" presStyleIdx="12" presStyleCnt="19">
        <dgm:presLayoutVars>
          <dgm:chMax val="0"/>
          <dgm:chPref val="0"/>
        </dgm:presLayoutVars>
      </dgm:prSet>
      <dgm:spPr/>
    </dgm:pt>
    <dgm:pt modelId="{58D147F9-D623-4D2F-B73D-A3EA45EF688C}" type="pres">
      <dgm:prSet presAssocID="{31D877D4-0D80-478E-B854-7C7EC486B06E}" presName="Accent12" presStyleCnt="0"/>
      <dgm:spPr/>
    </dgm:pt>
    <dgm:pt modelId="{BD9D03C5-2B8F-4E1F-9CFB-4A6C770326AC}" type="pres">
      <dgm:prSet presAssocID="{31D877D4-0D80-478E-B854-7C7EC486B06E}" presName="AccentHold1" presStyleLbl="node1" presStyleIdx="13" presStyleCnt="19"/>
      <dgm:spPr/>
    </dgm:pt>
    <dgm:pt modelId="{4ECE6999-5728-44A2-A2DE-24EB40FDFE1B}" type="pres">
      <dgm:prSet presAssocID="{7F8CDE69-FFDF-40F9-A72B-46DCC27D8045}" presName="Child4" presStyleLbl="node1" presStyleIdx="14" presStyleCnt="19">
        <dgm:presLayoutVars>
          <dgm:chMax val="0"/>
          <dgm:chPref val="0"/>
        </dgm:presLayoutVars>
      </dgm:prSet>
      <dgm:spPr/>
    </dgm:pt>
    <dgm:pt modelId="{9AC12348-F5CE-48F0-BEA0-E030CF6D96D2}" type="pres">
      <dgm:prSet presAssocID="{7F8CDE69-FFDF-40F9-A72B-46DCC27D8045}" presName="Accent13" presStyleCnt="0"/>
      <dgm:spPr/>
    </dgm:pt>
    <dgm:pt modelId="{2AC0A4B1-E10C-4518-88F1-1152822C97C6}" type="pres">
      <dgm:prSet presAssocID="{7F8CDE69-FFDF-40F9-A72B-46DCC27D8045}" presName="AccentHold1" presStyleLbl="node1" presStyleIdx="15" presStyleCnt="19"/>
      <dgm:spPr/>
    </dgm:pt>
    <dgm:pt modelId="{6001D987-8A38-419B-BAC8-7D13C7221D5D}" type="pres">
      <dgm:prSet presAssocID="{814E2815-484F-4CE9-9F51-2DF7BBAAF35E}" presName="Child5" presStyleLbl="node1" presStyleIdx="16" presStyleCnt="19">
        <dgm:presLayoutVars>
          <dgm:chMax val="0"/>
          <dgm:chPref val="0"/>
        </dgm:presLayoutVars>
      </dgm:prSet>
      <dgm:spPr/>
    </dgm:pt>
    <dgm:pt modelId="{F1482A49-E5AE-43A0-BBB5-60C0530A5103}" type="pres">
      <dgm:prSet presAssocID="{814E2815-484F-4CE9-9F51-2DF7BBAAF35E}" presName="Accent15" presStyleCnt="0"/>
      <dgm:spPr/>
    </dgm:pt>
    <dgm:pt modelId="{42196563-BD83-439A-8164-59A34DC7004A}" type="pres">
      <dgm:prSet presAssocID="{814E2815-484F-4CE9-9F51-2DF7BBAAF35E}" presName="AccentHold2" presStyleLbl="node1" presStyleIdx="17" presStyleCnt="19"/>
      <dgm:spPr/>
    </dgm:pt>
    <dgm:pt modelId="{3BCB09B6-5032-46A7-B068-EEFCB14289EB}" type="pres">
      <dgm:prSet presAssocID="{814E2815-484F-4CE9-9F51-2DF7BBAAF35E}" presName="Accent16" presStyleCnt="0"/>
      <dgm:spPr/>
    </dgm:pt>
    <dgm:pt modelId="{84E11C8A-4426-44A9-A923-E5C93F173E22}" type="pres">
      <dgm:prSet presAssocID="{814E2815-484F-4CE9-9F51-2DF7BBAAF35E}" presName="AccentHold3" presStyleLbl="node1" presStyleIdx="18" presStyleCnt="19"/>
      <dgm:spPr/>
    </dgm:pt>
  </dgm:ptLst>
  <dgm:cxnLst>
    <dgm:cxn modelId="{91F82103-2424-4BE5-A898-F59F82F6E89C}" type="presOf" srcId="{BE5B76ED-C686-4E97-9A28-74231B4FDDD1}" destId="{D5ABED42-205A-4C41-989A-83170BFA00D8}" srcOrd="0" destOrd="0" presId="urn:microsoft.com/office/officeart/2009/3/layout/CircleRelationship"/>
    <dgm:cxn modelId="{E3DB5D0A-D8CC-4CF4-A31B-81B1F0EA6EDD}" type="presOf" srcId="{B388C4F7-DD86-40E4-BA83-6838C8E845B2}" destId="{E1463710-263B-4B55-90AD-562D494138E1}" srcOrd="0" destOrd="0" presId="urn:microsoft.com/office/officeart/2009/3/layout/CircleRelationship"/>
    <dgm:cxn modelId="{FB4D3E20-30C7-4B6C-911B-C7ACF60D3CE2}" srcId="{B388C4F7-DD86-40E4-BA83-6838C8E845B2}" destId="{7F8CDE69-FFDF-40F9-A72B-46DCC27D8045}" srcOrd="3" destOrd="0" parTransId="{CC9184E9-D3DA-424A-AE71-D9E003E1EEB2}" sibTransId="{C07AC1F6-B658-4091-AF7B-0D28E77D818A}"/>
    <dgm:cxn modelId="{B47EFF29-9523-497F-A8EA-93C56F857DAE}" srcId="{B388C4F7-DD86-40E4-BA83-6838C8E845B2}" destId="{31D877D4-0D80-478E-B854-7C7EC486B06E}" srcOrd="2" destOrd="0" parTransId="{7F2A9CE9-39BA-4077-BC2E-F9CC76E8DB6B}" sibTransId="{CBE09664-E4FD-492C-817A-44D35F822B89}"/>
    <dgm:cxn modelId="{63C20540-2F67-4FD8-AAD5-00238F28B602}" type="presOf" srcId="{7F8CDE69-FFDF-40F9-A72B-46DCC27D8045}" destId="{4ECE6999-5728-44A2-A2DE-24EB40FDFE1B}" srcOrd="0" destOrd="0" presId="urn:microsoft.com/office/officeart/2009/3/layout/CircleRelationship"/>
    <dgm:cxn modelId="{FDEC3F6B-F860-4E8B-8B14-455DBFCFBFB4}" srcId="{BE5B76ED-C686-4E97-9A28-74231B4FDDD1}" destId="{B388C4F7-DD86-40E4-BA83-6838C8E845B2}" srcOrd="0" destOrd="0" parTransId="{4F4EFEB2-AE6B-4B4E-A388-E726479684C1}" sibTransId="{BEE196C3-EEB3-4935-976F-A713EF603EEA}"/>
    <dgm:cxn modelId="{4C8E2185-0E74-48AC-BDB6-464048DF7085}" type="presOf" srcId="{AEFF5EA2-6931-4098-96C8-31AE53CB425B}" destId="{4DB5D0D7-9F49-4D21-9D55-464309A25C53}" srcOrd="0" destOrd="0" presId="urn:microsoft.com/office/officeart/2009/3/layout/CircleRelationship"/>
    <dgm:cxn modelId="{2D96128D-55F5-4B46-B071-9EA8CDCA9DCD}" srcId="{B388C4F7-DD86-40E4-BA83-6838C8E845B2}" destId="{AEFF5EA2-6931-4098-96C8-31AE53CB425B}" srcOrd="1" destOrd="0" parTransId="{AC52CE11-07EF-42A7-A67A-2231908FD231}" sibTransId="{FB25E557-3597-4AEA-B1FC-EA99A632BFB1}"/>
    <dgm:cxn modelId="{4E26289A-3825-4A9C-991F-8AB8A7EFD597}" srcId="{B388C4F7-DD86-40E4-BA83-6838C8E845B2}" destId="{27C8F191-CB8B-4A89-9EDF-D94B6E4ADC92}" srcOrd="0" destOrd="0" parTransId="{8EFDF7C7-310E-4ED5-B739-2186FB69ED8A}" sibTransId="{755F5D09-ECCD-4FC5-B350-FED951F57983}"/>
    <dgm:cxn modelId="{3BDE289B-8532-4909-9FB5-916486AA9761}" srcId="{B388C4F7-DD86-40E4-BA83-6838C8E845B2}" destId="{814E2815-484F-4CE9-9F51-2DF7BBAAF35E}" srcOrd="4" destOrd="0" parTransId="{EC059FC8-2A99-41E7-BBAC-683CECBF83A7}" sibTransId="{77A6303F-2BC4-45A0-8150-B1B2E82450DA}"/>
    <dgm:cxn modelId="{2244EC9B-0C61-4C7B-AC2B-B795A2771F1F}" type="presOf" srcId="{31D877D4-0D80-478E-B854-7C7EC486B06E}" destId="{B72B8C05-E930-4EF4-A667-4FFC4F7149FF}" srcOrd="0" destOrd="0" presId="urn:microsoft.com/office/officeart/2009/3/layout/CircleRelationship"/>
    <dgm:cxn modelId="{223F90CD-34B7-42C5-BE09-9F56B9655DFE}" type="presOf" srcId="{27C8F191-CB8B-4A89-9EDF-D94B6E4ADC92}" destId="{C82D8B1A-612A-4153-9A04-7B0AB7E82698}" srcOrd="0" destOrd="0" presId="urn:microsoft.com/office/officeart/2009/3/layout/CircleRelationship"/>
    <dgm:cxn modelId="{44246EE5-7BA0-4091-B572-C75C463DCE19}" type="presOf" srcId="{814E2815-484F-4CE9-9F51-2DF7BBAAF35E}" destId="{6001D987-8A38-419B-BAC8-7D13C7221D5D}" srcOrd="0" destOrd="0" presId="urn:microsoft.com/office/officeart/2009/3/layout/CircleRelationship"/>
    <dgm:cxn modelId="{4BA7AC4B-5370-40DD-A167-93EFDE77402F}" type="presParOf" srcId="{D5ABED42-205A-4C41-989A-83170BFA00D8}" destId="{E1463710-263B-4B55-90AD-562D494138E1}" srcOrd="0" destOrd="0" presId="urn:microsoft.com/office/officeart/2009/3/layout/CircleRelationship"/>
    <dgm:cxn modelId="{951A36EB-725F-42BF-A4AE-4399A2C9F4C5}" type="presParOf" srcId="{D5ABED42-205A-4C41-989A-83170BFA00D8}" destId="{B0D6C3D2-E337-41AA-A102-2FB89EAE526E}" srcOrd="1" destOrd="0" presId="urn:microsoft.com/office/officeart/2009/3/layout/CircleRelationship"/>
    <dgm:cxn modelId="{16745C70-920F-4FFD-BE6F-572229E6C964}" type="presParOf" srcId="{D5ABED42-205A-4C41-989A-83170BFA00D8}" destId="{48556A9F-1B29-47F1-9F29-BA0E9B38AE13}" srcOrd="2" destOrd="0" presId="urn:microsoft.com/office/officeart/2009/3/layout/CircleRelationship"/>
    <dgm:cxn modelId="{BEC4E30E-0834-4B81-9E7C-916E2BEABE7B}" type="presParOf" srcId="{D5ABED42-205A-4C41-989A-83170BFA00D8}" destId="{B230EC81-5C66-4EBB-B137-4030C014842F}" srcOrd="3" destOrd="0" presId="urn:microsoft.com/office/officeart/2009/3/layout/CircleRelationship"/>
    <dgm:cxn modelId="{00436CCC-4F64-4405-AA9E-F2E7635444AD}" type="presParOf" srcId="{D5ABED42-205A-4C41-989A-83170BFA00D8}" destId="{CC66F307-0E8C-4B5E-8197-3B8226DBBB04}" srcOrd="4" destOrd="0" presId="urn:microsoft.com/office/officeart/2009/3/layout/CircleRelationship"/>
    <dgm:cxn modelId="{1F50CF44-3AF1-4EE7-8302-7C2F42BB38F1}" type="presParOf" srcId="{D5ABED42-205A-4C41-989A-83170BFA00D8}" destId="{27C7F51B-470B-435A-9F59-F101E5C4BBCA}" srcOrd="5" destOrd="0" presId="urn:microsoft.com/office/officeart/2009/3/layout/CircleRelationship"/>
    <dgm:cxn modelId="{15BD3ED1-D0BF-408D-8305-E2ECE940EC9A}" type="presParOf" srcId="{D5ABED42-205A-4C41-989A-83170BFA00D8}" destId="{C82D8B1A-612A-4153-9A04-7B0AB7E82698}" srcOrd="6" destOrd="0" presId="urn:microsoft.com/office/officeart/2009/3/layout/CircleRelationship"/>
    <dgm:cxn modelId="{B39C2994-7C3D-4B07-980F-BE617C05E8E2}" type="presParOf" srcId="{D5ABED42-205A-4C41-989A-83170BFA00D8}" destId="{3AD7F389-A68B-4D6D-AB92-B636117B6A92}" srcOrd="7" destOrd="0" presId="urn:microsoft.com/office/officeart/2009/3/layout/CircleRelationship"/>
    <dgm:cxn modelId="{DC84F159-5994-4ED3-B944-6F8C439368DF}" type="presParOf" srcId="{3AD7F389-A68B-4D6D-AB92-B636117B6A92}" destId="{9010A4D2-10BF-47B5-975A-33F326B909C2}" srcOrd="0" destOrd="0" presId="urn:microsoft.com/office/officeart/2009/3/layout/CircleRelationship"/>
    <dgm:cxn modelId="{57E4ED29-AC0C-4F74-BACC-A4E954E91729}" type="presParOf" srcId="{D5ABED42-205A-4C41-989A-83170BFA00D8}" destId="{DFA7C6B5-31A5-454F-A00F-17CF9BEA0BEB}" srcOrd="8" destOrd="0" presId="urn:microsoft.com/office/officeart/2009/3/layout/CircleRelationship"/>
    <dgm:cxn modelId="{EFC00989-B7F0-494A-8EAA-2C619AB6FD71}" type="presParOf" srcId="{DFA7C6B5-31A5-454F-A00F-17CF9BEA0BEB}" destId="{9569B81D-71F6-43F8-9D14-B31597388AB5}" srcOrd="0" destOrd="0" presId="urn:microsoft.com/office/officeart/2009/3/layout/CircleRelationship"/>
    <dgm:cxn modelId="{51DE0DF2-C6DF-4250-A1EA-4CA3A8418244}" type="presParOf" srcId="{D5ABED42-205A-4C41-989A-83170BFA00D8}" destId="{4DB5D0D7-9F49-4D21-9D55-464309A25C53}" srcOrd="9" destOrd="0" presId="urn:microsoft.com/office/officeart/2009/3/layout/CircleRelationship"/>
    <dgm:cxn modelId="{EF0C7366-093B-4709-B2D6-920FA7A25FE7}" type="presParOf" srcId="{D5ABED42-205A-4C41-989A-83170BFA00D8}" destId="{3F7B56AC-A320-4E7D-8FDC-E8A443780578}" srcOrd="10" destOrd="0" presId="urn:microsoft.com/office/officeart/2009/3/layout/CircleRelationship"/>
    <dgm:cxn modelId="{2C46E271-C137-49B6-9876-14A99A121702}" type="presParOf" srcId="{3F7B56AC-A320-4E7D-8FDC-E8A443780578}" destId="{A1933240-E6BD-4E79-BDEB-005B325924FC}" srcOrd="0" destOrd="0" presId="urn:microsoft.com/office/officeart/2009/3/layout/CircleRelationship"/>
    <dgm:cxn modelId="{343AF3BE-360D-44B6-97F5-EC2EB11CD77D}" type="presParOf" srcId="{D5ABED42-205A-4C41-989A-83170BFA00D8}" destId="{8DEE5DD7-C8C6-43B3-AC66-2CED8F1333AA}" srcOrd="11" destOrd="0" presId="urn:microsoft.com/office/officeart/2009/3/layout/CircleRelationship"/>
    <dgm:cxn modelId="{291B2112-65CF-4D18-B6E3-C3BD5AD332E1}" type="presParOf" srcId="{8DEE5DD7-C8C6-43B3-AC66-2CED8F1333AA}" destId="{51E955A0-79CB-46EA-B9B6-AF140D18F9CE}" srcOrd="0" destOrd="0" presId="urn:microsoft.com/office/officeart/2009/3/layout/CircleRelationship"/>
    <dgm:cxn modelId="{6E8E140D-AD24-44FD-AE68-EE220A9D7D90}" type="presParOf" srcId="{D5ABED42-205A-4C41-989A-83170BFA00D8}" destId="{A7082866-EAC1-479D-870C-FC5AA006CA54}" srcOrd="12" destOrd="0" presId="urn:microsoft.com/office/officeart/2009/3/layout/CircleRelationship"/>
    <dgm:cxn modelId="{6CA4FDE6-35A5-4427-BF19-C1B5DAB100BE}" type="presParOf" srcId="{A7082866-EAC1-479D-870C-FC5AA006CA54}" destId="{556BD423-9D44-44F1-8EFB-26B8164CBE7A}" srcOrd="0" destOrd="0" presId="urn:microsoft.com/office/officeart/2009/3/layout/CircleRelationship"/>
    <dgm:cxn modelId="{3D816319-765F-48CC-B24B-59A1603096E4}" type="presParOf" srcId="{D5ABED42-205A-4C41-989A-83170BFA00D8}" destId="{B72B8C05-E930-4EF4-A667-4FFC4F7149FF}" srcOrd="13" destOrd="0" presId="urn:microsoft.com/office/officeart/2009/3/layout/CircleRelationship"/>
    <dgm:cxn modelId="{83A4DF8A-FFB3-4623-BAC0-0862CB52F6E1}" type="presParOf" srcId="{D5ABED42-205A-4C41-989A-83170BFA00D8}" destId="{58D147F9-D623-4D2F-B73D-A3EA45EF688C}" srcOrd="14" destOrd="0" presId="urn:microsoft.com/office/officeart/2009/3/layout/CircleRelationship"/>
    <dgm:cxn modelId="{7127CB8D-61B1-4998-904E-FF98778C50F0}" type="presParOf" srcId="{58D147F9-D623-4D2F-B73D-A3EA45EF688C}" destId="{BD9D03C5-2B8F-4E1F-9CFB-4A6C770326AC}" srcOrd="0" destOrd="0" presId="urn:microsoft.com/office/officeart/2009/3/layout/CircleRelationship"/>
    <dgm:cxn modelId="{480B2F0C-E314-4DB3-B2BF-7C160519CE2C}" type="presParOf" srcId="{D5ABED42-205A-4C41-989A-83170BFA00D8}" destId="{4ECE6999-5728-44A2-A2DE-24EB40FDFE1B}" srcOrd="15" destOrd="0" presId="urn:microsoft.com/office/officeart/2009/3/layout/CircleRelationship"/>
    <dgm:cxn modelId="{D7716C60-D3B2-4DA7-BB30-8D626B9EB66B}" type="presParOf" srcId="{D5ABED42-205A-4C41-989A-83170BFA00D8}" destId="{9AC12348-F5CE-48F0-BEA0-E030CF6D96D2}" srcOrd="16" destOrd="0" presId="urn:microsoft.com/office/officeart/2009/3/layout/CircleRelationship"/>
    <dgm:cxn modelId="{17CEFDBB-9531-4FC1-8348-B2EEF4F077E5}" type="presParOf" srcId="{9AC12348-F5CE-48F0-BEA0-E030CF6D96D2}" destId="{2AC0A4B1-E10C-4518-88F1-1152822C97C6}" srcOrd="0" destOrd="0" presId="urn:microsoft.com/office/officeart/2009/3/layout/CircleRelationship"/>
    <dgm:cxn modelId="{B2D90943-699F-4634-88F8-742CC0A0863B}" type="presParOf" srcId="{D5ABED42-205A-4C41-989A-83170BFA00D8}" destId="{6001D987-8A38-419B-BAC8-7D13C7221D5D}" srcOrd="17" destOrd="0" presId="urn:microsoft.com/office/officeart/2009/3/layout/CircleRelationship"/>
    <dgm:cxn modelId="{F0631994-A689-45AB-B7A8-5874E7BC1A41}" type="presParOf" srcId="{D5ABED42-205A-4C41-989A-83170BFA00D8}" destId="{F1482A49-E5AE-43A0-BBB5-60C0530A5103}" srcOrd="18" destOrd="0" presId="urn:microsoft.com/office/officeart/2009/3/layout/CircleRelationship"/>
    <dgm:cxn modelId="{35E6D861-FE15-4C52-98AD-F572BDB03C53}" type="presParOf" srcId="{F1482A49-E5AE-43A0-BBB5-60C0530A5103}" destId="{42196563-BD83-439A-8164-59A34DC7004A}" srcOrd="0" destOrd="0" presId="urn:microsoft.com/office/officeart/2009/3/layout/CircleRelationship"/>
    <dgm:cxn modelId="{7B188497-7C7B-4C15-82CA-74F8E129AAB3}" type="presParOf" srcId="{D5ABED42-205A-4C41-989A-83170BFA00D8}" destId="{3BCB09B6-5032-46A7-B068-EEFCB14289EB}" srcOrd="19" destOrd="0" presId="urn:microsoft.com/office/officeart/2009/3/layout/CircleRelationship"/>
    <dgm:cxn modelId="{26784163-7167-445E-B5BC-234F760F802D}" type="presParOf" srcId="{3BCB09B6-5032-46A7-B068-EEFCB14289EB}" destId="{84E11C8A-4426-44A9-A923-E5C93F173E22}" srcOrd="0" destOrd="0" presId="urn:microsoft.com/office/officeart/2009/3/layout/CircleRelationship"/>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3C75BB-DAF6-43B1-9D59-9992B5F715D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23B4E32-2604-4A0F-B344-15D2EDE62671}">
      <dgm:prSet/>
      <dgm:spPr/>
      <dgm:t>
        <a:bodyPr/>
        <a:lstStyle/>
        <a:p>
          <a:r>
            <a:rPr lang="en-US"/>
            <a:t>ggplot2 is a plotting package that </a:t>
          </a:r>
          <a:r>
            <a:rPr lang="en-US" b="1"/>
            <a:t>provides helpful commands to create complex plots from data in a data frame</a:t>
          </a:r>
          <a:r>
            <a:rPr lang="en-US"/>
            <a:t>. It provides a more programmatic interface for specifying what variables to plot, how they are displayed, and general visual properties.</a:t>
          </a:r>
        </a:p>
      </dgm:t>
    </dgm:pt>
    <dgm:pt modelId="{469D2F02-6B5E-424F-B28C-1BE907A25EE7}" type="parTrans" cxnId="{242D19ED-518C-4239-AEF0-E41C81ECCC3E}">
      <dgm:prSet/>
      <dgm:spPr/>
      <dgm:t>
        <a:bodyPr/>
        <a:lstStyle/>
        <a:p>
          <a:endParaRPr lang="en-US"/>
        </a:p>
      </dgm:t>
    </dgm:pt>
    <dgm:pt modelId="{8B796BED-BB21-4E8B-936D-A9A8A5728A81}" type="sibTrans" cxnId="{242D19ED-518C-4239-AEF0-E41C81ECCC3E}">
      <dgm:prSet/>
      <dgm:spPr/>
      <dgm:t>
        <a:bodyPr/>
        <a:lstStyle/>
        <a:p>
          <a:endParaRPr lang="en-US"/>
        </a:p>
      </dgm:t>
    </dgm:pt>
    <dgm:pt modelId="{881FB904-1EA9-49D2-A1F7-CB237F838F71}">
      <dgm:prSet/>
      <dgm:spPr/>
      <dgm:t>
        <a:bodyPr/>
        <a:lstStyle/>
        <a:p>
          <a:r>
            <a:rPr lang="en-US" b="1" i="1"/>
            <a:t>Objectives</a:t>
          </a:r>
          <a:endParaRPr lang="en-US"/>
        </a:p>
      </dgm:t>
    </dgm:pt>
    <dgm:pt modelId="{DA7BCD8D-57CB-4893-A471-CF5A11D67143}" type="parTrans" cxnId="{8CCA9B93-85C4-48F0-814F-87F9E0EDFF24}">
      <dgm:prSet/>
      <dgm:spPr/>
      <dgm:t>
        <a:bodyPr/>
        <a:lstStyle/>
        <a:p>
          <a:endParaRPr lang="en-US"/>
        </a:p>
      </dgm:t>
    </dgm:pt>
    <dgm:pt modelId="{BEBDE198-3A67-418F-9F8D-C9790E68FD10}" type="sibTrans" cxnId="{8CCA9B93-85C4-48F0-814F-87F9E0EDFF24}">
      <dgm:prSet/>
      <dgm:spPr/>
      <dgm:t>
        <a:bodyPr/>
        <a:lstStyle/>
        <a:p>
          <a:endParaRPr lang="en-US"/>
        </a:p>
      </dgm:t>
    </dgm:pt>
    <dgm:pt modelId="{42915C12-B31D-4CD7-AF57-4B851E68C151}">
      <dgm:prSet/>
      <dgm:spPr/>
      <dgm:t>
        <a:bodyPr/>
        <a:lstStyle/>
        <a:p>
          <a:r>
            <a:rPr lang="en-US"/>
            <a:t>Produce scatter plots, boxplots, and time series plots using ggplot.</a:t>
          </a:r>
        </a:p>
      </dgm:t>
    </dgm:pt>
    <dgm:pt modelId="{B4172DF1-8175-4686-91D2-783797925FC2}" type="parTrans" cxnId="{B30D9260-EC78-4F02-A85E-B622172536E9}">
      <dgm:prSet/>
      <dgm:spPr/>
      <dgm:t>
        <a:bodyPr/>
        <a:lstStyle/>
        <a:p>
          <a:endParaRPr lang="en-US"/>
        </a:p>
      </dgm:t>
    </dgm:pt>
    <dgm:pt modelId="{8C19FACA-8A8D-4974-8FD8-35FAC30A3F42}" type="sibTrans" cxnId="{B30D9260-EC78-4F02-A85E-B622172536E9}">
      <dgm:prSet/>
      <dgm:spPr/>
      <dgm:t>
        <a:bodyPr/>
        <a:lstStyle/>
        <a:p>
          <a:endParaRPr lang="en-US"/>
        </a:p>
      </dgm:t>
    </dgm:pt>
    <dgm:pt modelId="{8A44ADCA-655D-4DC5-BA39-BC9588BA5676}">
      <dgm:prSet/>
      <dgm:spPr/>
      <dgm:t>
        <a:bodyPr/>
        <a:lstStyle/>
        <a:p>
          <a:r>
            <a:rPr lang="en-US"/>
            <a:t>Set universal plot settings.</a:t>
          </a:r>
        </a:p>
      </dgm:t>
    </dgm:pt>
    <dgm:pt modelId="{6684D0F1-525C-4CA7-BAE2-DAF3D9A0B3B9}" type="parTrans" cxnId="{B446A335-F90B-4661-9C57-E58DA41B5595}">
      <dgm:prSet/>
      <dgm:spPr/>
      <dgm:t>
        <a:bodyPr/>
        <a:lstStyle/>
        <a:p>
          <a:endParaRPr lang="en-US"/>
        </a:p>
      </dgm:t>
    </dgm:pt>
    <dgm:pt modelId="{83F279C0-BB04-401D-99C2-3D032BC0EDC3}" type="sibTrans" cxnId="{B446A335-F90B-4661-9C57-E58DA41B5595}">
      <dgm:prSet/>
      <dgm:spPr/>
      <dgm:t>
        <a:bodyPr/>
        <a:lstStyle/>
        <a:p>
          <a:endParaRPr lang="en-US"/>
        </a:p>
      </dgm:t>
    </dgm:pt>
    <dgm:pt modelId="{EADFF30D-7692-4901-B5D7-9F9897B90E25}">
      <dgm:prSet/>
      <dgm:spPr/>
      <dgm:t>
        <a:bodyPr/>
        <a:lstStyle/>
        <a:p>
          <a:r>
            <a:rPr lang="en-US"/>
            <a:t>Describe what faceting is and apply faceting in ggplot.</a:t>
          </a:r>
        </a:p>
      </dgm:t>
    </dgm:pt>
    <dgm:pt modelId="{176CF6E7-FF85-4B36-8793-7770C2277D53}" type="parTrans" cxnId="{FA453368-325D-4620-B858-8A76D8D42D0D}">
      <dgm:prSet/>
      <dgm:spPr/>
      <dgm:t>
        <a:bodyPr/>
        <a:lstStyle/>
        <a:p>
          <a:endParaRPr lang="en-US"/>
        </a:p>
      </dgm:t>
    </dgm:pt>
    <dgm:pt modelId="{D48F8C4B-1A26-4C52-9D36-9F5A52BF8CFD}" type="sibTrans" cxnId="{FA453368-325D-4620-B858-8A76D8D42D0D}">
      <dgm:prSet/>
      <dgm:spPr/>
      <dgm:t>
        <a:bodyPr/>
        <a:lstStyle/>
        <a:p>
          <a:endParaRPr lang="en-US"/>
        </a:p>
      </dgm:t>
    </dgm:pt>
    <dgm:pt modelId="{D3209DC0-AC0E-403D-8234-48F99FF10768}">
      <dgm:prSet/>
      <dgm:spPr/>
      <dgm:t>
        <a:bodyPr/>
        <a:lstStyle/>
        <a:p>
          <a:r>
            <a:rPr lang="en-US"/>
            <a:t>Modify the aesthetics of an existing ggplot plot (including axis labels and color).</a:t>
          </a:r>
        </a:p>
      </dgm:t>
    </dgm:pt>
    <dgm:pt modelId="{319D4876-E167-45B4-BD3E-F469CD512799}" type="parTrans" cxnId="{5AEE6281-6C07-4241-97FE-3F4D26994770}">
      <dgm:prSet/>
      <dgm:spPr/>
      <dgm:t>
        <a:bodyPr/>
        <a:lstStyle/>
        <a:p>
          <a:endParaRPr lang="en-US"/>
        </a:p>
      </dgm:t>
    </dgm:pt>
    <dgm:pt modelId="{B26488DE-71F4-4B7C-86D7-0A0AE7A9A0F3}" type="sibTrans" cxnId="{5AEE6281-6C07-4241-97FE-3F4D26994770}">
      <dgm:prSet/>
      <dgm:spPr/>
      <dgm:t>
        <a:bodyPr/>
        <a:lstStyle/>
        <a:p>
          <a:endParaRPr lang="en-US"/>
        </a:p>
      </dgm:t>
    </dgm:pt>
    <dgm:pt modelId="{026FB674-86CD-49DB-AAB1-47E7A8790449}">
      <dgm:prSet/>
      <dgm:spPr/>
      <dgm:t>
        <a:bodyPr/>
        <a:lstStyle/>
        <a:p>
          <a:r>
            <a:rPr lang="en-US"/>
            <a:t>Build complex and customized plots from data in a data frame.</a:t>
          </a:r>
        </a:p>
      </dgm:t>
    </dgm:pt>
    <dgm:pt modelId="{46DBEE4C-7130-4902-AF16-59F47F23E3AC}" type="parTrans" cxnId="{1377E508-5C1D-40D6-A296-A50028B63892}">
      <dgm:prSet/>
      <dgm:spPr/>
      <dgm:t>
        <a:bodyPr/>
        <a:lstStyle/>
        <a:p>
          <a:endParaRPr lang="en-US"/>
        </a:p>
      </dgm:t>
    </dgm:pt>
    <dgm:pt modelId="{756E86A7-F702-4405-9183-A36FFAFB3251}" type="sibTrans" cxnId="{1377E508-5C1D-40D6-A296-A50028B63892}">
      <dgm:prSet/>
      <dgm:spPr/>
      <dgm:t>
        <a:bodyPr/>
        <a:lstStyle/>
        <a:p>
          <a:endParaRPr lang="en-US"/>
        </a:p>
      </dgm:t>
    </dgm:pt>
    <dgm:pt modelId="{87CA5A37-D07A-437D-AAC1-B0C8ED3C15DE}" type="pres">
      <dgm:prSet presAssocID="{B13C75BB-DAF6-43B1-9D59-9992B5F715DE}" presName="root" presStyleCnt="0">
        <dgm:presLayoutVars>
          <dgm:dir/>
          <dgm:resizeHandles val="exact"/>
        </dgm:presLayoutVars>
      </dgm:prSet>
      <dgm:spPr/>
    </dgm:pt>
    <dgm:pt modelId="{EDD01496-6881-4F58-BC6F-4CD50A5CD216}" type="pres">
      <dgm:prSet presAssocID="{523B4E32-2604-4A0F-B344-15D2EDE62671}" presName="compNode" presStyleCnt="0"/>
      <dgm:spPr/>
    </dgm:pt>
    <dgm:pt modelId="{B4634B47-F566-4632-8505-76EC764B3501}" type="pres">
      <dgm:prSet presAssocID="{523B4E32-2604-4A0F-B344-15D2EDE6267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AA884C69-B0AB-4880-A312-8D914D8C7DFB}" type="pres">
      <dgm:prSet presAssocID="{523B4E32-2604-4A0F-B344-15D2EDE62671}" presName="spaceRect" presStyleCnt="0"/>
      <dgm:spPr/>
    </dgm:pt>
    <dgm:pt modelId="{A14C1506-80BE-4D67-BD1C-A02BE64CAF15}" type="pres">
      <dgm:prSet presAssocID="{523B4E32-2604-4A0F-B344-15D2EDE62671}" presName="textRect" presStyleLbl="revTx" presStyleIdx="0" presStyleCnt="7">
        <dgm:presLayoutVars>
          <dgm:chMax val="1"/>
          <dgm:chPref val="1"/>
        </dgm:presLayoutVars>
      </dgm:prSet>
      <dgm:spPr/>
    </dgm:pt>
    <dgm:pt modelId="{A0B7F548-0CB8-4EEF-BC8A-18B1774D892A}" type="pres">
      <dgm:prSet presAssocID="{8B796BED-BB21-4E8B-936D-A9A8A5728A81}" presName="sibTrans" presStyleCnt="0"/>
      <dgm:spPr/>
    </dgm:pt>
    <dgm:pt modelId="{246C3545-1B70-4E0A-BEF1-D4600DCCB033}" type="pres">
      <dgm:prSet presAssocID="{881FB904-1EA9-49D2-A1F7-CB237F838F71}" presName="compNode" presStyleCnt="0"/>
      <dgm:spPr/>
    </dgm:pt>
    <dgm:pt modelId="{859F3809-55B8-4F55-B208-7ECB77619CCE}" type="pres">
      <dgm:prSet presAssocID="{881FB904-1EA9-49D2-A1F7-CB237F838F7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0C0B435B-E79F-46E4-9476-0EB501BE5FD0}" type="pres">
      <dgm:prSet presAssocID="{881FB904-1EA9-49D2-A1F7-CB237F838F71}" presName="spaceRect" presStyleCnt="0"/>
      <dgm:spPr/>
    </dgm:pt>
    <dgm:pt modelId="{2168DCAC-6AA8-4B67-A26A-BD6E6877A4F1}" type="pres">
      <dgm:prSet presAssocID="{881FB904-1EA9-49D2-A1F7-CB237F838F71}" presName="textRect" presStyleLbl="revTx" presStyleIdx="1" presStyleCnt="7">
        <dgm:presLayoutVars>
          <dgm:chMax val="1"/>
          <dgm:chPref val="1"/>
        </dgm:presLayoutVars>
      </dgm:prSet>
      <dgm:spPr/>
    </dgm:pt>
    <dgm:pt modelId="{682E87DC-F164-42AB-AC71-E948D0A53FB8}" type="pres">
      <dgm:prSet presAssocID="{BEBDE198-3A67-418F-9F8D-C9790E68FD10}" presName="sibTrans" presStyleCnt="0"/>
      <dgm:spPr/>
    </dgm:pt>
    <dgm:pt modelId="{754395A7-F288-4527-B9AD-AC4C787EF6BD}" type="pres">
      <dgm:prSet presAssocID="{42915C12-B31D-4CD7-AF57-4B851E68C151}" presName="compNode" presStyleCnt="0"/>
      <dgm:spPr/>
    </dgm:pt>
    <dgm:pt modelId="{76EF2A21-A50D-4D1C-9636-90A2D0E04985}" type="pres">
      <dgm:prSet presAssocID="{42915C12-B31D-4CD7-AF57-4B851E68C151}"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4E457A75-DFD8-4337-A67B-A5D71958E087}" type="pres">
      <dgm:prSet presAssocID="{42915C12-B31D-4CD7-AF57-4B851E68C151}" presName="spaceRect" presStyleCnt="0"/>
      <dgm:spPr/>
    </dgm:pt>
    <dgm:pt modelId="{413CC026-3670-4D09-8CD2-A369B2DECE2C}" type="pres">
      <dgm:prSet presAssocID="{42915C12-B31D-4CD7-AF57-4B851E68C151}" presName="textRect" presStyleLbl="revTx" presStyleIdx="2" presStyleCnt="7">
        <dgm:presLayoutVars>
          <dgm:chMax val="1"/>
          <dgm:chPref val="1"/>
        </dgm:presLayoutVars>
      </dgm:prSet>
      <dgm:spPr/>
    </dgm:pt>
    <dgm:pt modelId="{6467077B-D220-4EFF-BEF2-E3279B42C305}" type="pres">
      <dgm:prSet presAssocID="{8C19FACA-8A8D-4974-8FD8-35FAC30A3F42}" presName="sibTrans" presStyleCnt="0"/>
      <dgm:spPr/>
    </dgm:pt>
    <dgm:pt modelId="{6DA66567-B01D-4CD6-BA49-B87D5E341FE4}" type="pres">
      <dgm:prSet presAssocID="{8A44ADCA-655D-4DC5-BA39-BC9588BA5676}" presName="compNode" presStyleCnt="0"/>
      <dgm:spPr/>
    </dgm:pt>
    <dgm:pt modelId="{87A70CD3-DB91-4548-8290-D224B436E283}" type="pres">
      <dgm:prSet presAssocID="{8A44ADCA-655D-4DC5-BA39-BC9588BA567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ingle gear"/>
        </a:ext>
      </dgm:extLst>
    </dgm:pt>
    <dgm:pt modelId="{D061DB83-D301-4255-83B9-620D850CA897}" type="pres">
      <dgm:prSet presAssocID="{8A44ADCA-655D-4DC5-BA39-BC9588BA5676}" presName="spaceRect" presStyleCnt="0"/>
      <dgm:spPr/>
    </dgm:pt>
    <dgm:pt modelId="{754D56B8-6631-4C3D-BF22-32939604F38B}" type="pres">
      <dgm:prSet presAssocID="{8A44ADCA-655D-4DC5-BA39-BC9588BA5676}" presName="textRect" presStyleLbl="revTx" presStyleIdx="3" presStyleCnt="7">
        <dgm:presLayoutVars>
          <dgm:chMax val="1"/>
          <dgm:chPref val="1"/>
        </dgm:presLayoutVars>
      </dgm:prSet>
      <dgm:spPr/>
    </dgm:pt>
    <dgm:pt modelId="{BBEF0F66-66B4-44DF-9383-6D94CC8A4737}" type="pres">
      <dgm:prSet presAssocID="{83F279C0-BB04-401D-99C2-3D032BC0EDC3}" presName="sibTrans" presStyleCnt="0"/>
      <dgm:spPr/>
    </dgm:pt>
    <dgm:pt modelId="{C158C7E3-EE29-4872-94B1-03C1973B8731}" type="pres">
      <dgm:prSet presAssocID="{EADFF30D-7692-4901-B5D7-9F9897B90E25}" presName="compNode" presStyleCnt="0"/>
      <dgm:spPr/>
    </dgm:pt>
    <dgm:pt modelId="{8A460BFD-B75A-4C83-88FC-2955B3A8D9BA}" type="pres">
      <dgm:prSet presAssocID="{EADFF30D-7692-4901-B5D7-9F9897B90E25}"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AC86F023-9292-436A-B0C2-FC63D5918653}" type="pres">
      <dgm:prSet presAssocID="{EADFF30D-7692-4901-B5D7-9F9897B90E25}" presName="spaceRect" presStyleCnt="0"/>
      <dgm:spPr/>
    </dgm:pt>
    <dgm:pt modelId="{DBB5420B-8CA5-4375-827F-AB4AB79D67B6}" type="pres">
      <dgm:prSet presAssocID="{EADFF30D-7692-4901-B5D7-9F9897B90E25}" presName="textRect" presStyleLbl="revTx" presStyleIdx="4" presStyleCnt="7">
        <dgm:presLayoutVars>
          <dgm:chMax val="1"/>
          <dgm:chPref val="1"/>
        </dgm:presLayoutVars>
      </dgm:prSet>
      <dgm:spPr/>
    </dgm:pt>
    <dgm:pt modelId="{86AFE7FD-96BF-404E-9DDD-1A5E4899F565}" type="pres">
      <dgm:prSet presAssocID="{D48F8C4B-1A26-4C52-9D36-9F5A52BF8CFD}" presName="sibTrans" presStyleCnt="0"/>
      <dgm:spPr/>
    </dgm:pt>
    <dgm:pt modelId="{23DF2028-FDC3-430E-98A3-A482EA4B17E3}" type="pres">
      <dgm:prSet presAssocID="{D3209DC0-AC0E-403D-8234-48F99FF10768}" presName="compNode" presStyleCnt="0"/>
      <dgm:spPr/>
    </dgm:pt>
    <dgm:pt modelId="{FDB2E08C-DC89-4CC2-AB11-0FB8D5EA3C27}" type="pres">
      <dgm:prSet presAssocID="{D3209DC0-AC0E-403D-8234-48F99FF10768}"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alette"/>
        </a:ext>
      </dgm:extLst>
    </dgm:pt>
    <dgm:pt modelId="{D0C20D06-BBFE-45F8-A0A2-8D18AB4015BA}" type="pres">
      <dgm:prSet presAssocID="{D3209DC0-AC0E-403D-8234-48F99FF10768}" presName="spaceRect" presStyleCnt="0"/>
      <dgm:spPr/>
    </dgm:pt>
    <dgm:pt modelId="{9CE606BB-8ED4-454C-879F-6364921E69A2}" type="pres">
      <dgm:prSet presAssocID="{D3209DC0-AC0E-403D-8234-48F99FF10768}" presName="textRect" presStyleLbl="revTx" presStyleIdx="5" presStyleCnt="7">
        <dgm:presLayoutVars>
          <dgm:chMax val="1"/>
          <dgm:chPref val="1"/>
        </dgm:presLayoutVars>
      </dgm:prSet>
      <dgm:spPr/>
    </dgm:pt>
    <dgm:pt modelId="{015E1C28-72A2-4DF6-B645-8469D956FF0E}" type="pres">
      <dgm:prSet presAssocID="{B26488DE-71F4-4B7C-86D7-0A0AE7A9A0F3}" presName="sibTrans" presStyleCnt="0"/>
      <dgm:spPr/>
    </dgm:pt>
    <dgm:pt modelId="{E5A26459-2EBD-46C6-B711-8EA6952BF460}" type="pres">
      <dgm:prSet presAssocID="{026FB674-86CD-49DB-AAB1-47E7A8790449}" presName="compNode" presStyleCnt="0"/>
      <dgm:spPr/>
    </dgm:pt>
    <dgm:pt modelId="{747555CD-DFD5-4ACB-9046-A7C6045B4D25}" type="pres">
      <dgm:prSet presAssocID="{026FB674-86CD-49DB-AAB1-47E7A8790449}"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able"/>
        </a:ext>
      </dgm:extLst>
    </dgm:pt>
    <dgm:pt modelId="{30598F92-B237-4427-91D6-A8B9AA1C66F8}" type="pres">
      <dgm:prSet presAssocID="{026FB674-86CD-49DB-AAB1-47E7A8790449}" presName="spaceRect" presStyleCnt="0"/>
      <dgm:spPr/>
    </dgm:pt>
    <dgm:pt modelId="{535E8A80-CB51-4ABA-87E4-9D3B1DFAEE7C}" type="pres">
      <dgm:prSet presAssocID="{026FB674-86CD-49DB-AAB1-47E7A8790449}" presName="textRect" presStyleLbl="revTx" presStyleIdx="6" presStyleCnt="7">
        <dgm:presLayoutVars>
          <dgm:chMax val="1"/>
          <dgm:chPref val="1"/>
        </dgm:presLayoutVars>
      </dgm:prSet>
      <dgm:spPr/>
    </dgm:pt>
  </dgm:ptLst>
  <dgm:cxnLst>
    <dgm:cxn modelId="{1377E508-5C1D-40D6-A296-A50028B63892}" srcId="{B13C75BB-DAF6-43B1-9D59-9992B5F715DE}" destId="{026FB674-86CD-49DB-AAB1-47E7A8790449}" srcOrd="6" destOrd="0" parTransId="{46DBEE4C-7130-4902-AF16-59F47F23E3AC}" sibTransId="{756E86A7-F702-4405-9183-A36FFAFB3251}"/>
    <dgm:cxn modelId="{B446A335-F90B-4661-9C57-E58DA41B5595}" srcId="{B13C75BB-DAF6-43B1-9D59-9992B5F715DE}" destId="{8A44ADCA-655D-4DC5-BA39-BC9588BA5676}" srcOrd="3" destOrd="0" parTransId="{6684D0F1-525C-4CA7-BAE2-DAF3D9A0B3B9}" sibTransId="{83F279C0-BB04-401D-99C2-3D032BC0EDC3}"/>
    <dgm:cxn modelId="{564EEC35-0DFC-4790-85C1-045064CE1681}" type="presOf" srcId="{B13C75BB-DAF6-43B1-9D59-9992B5F715DE}" destId="{87CA5A37-D07A-437D-AAC1-B0C8ED3C15DE}" srcOrd="0" destOrd="0" presId="urn:microsoft.com/office/officeart/2018/2/layout/IconLabelList"/>
    <dgm:cxn modelId="{A9B8EB5B-1959-4A61-A409-16C08F98281C}" type="presOf" srcId="{523B4E32-2604-4A0F-B344-15D2EDE62671}" destId="{A14C1506-80BE-4D67-BD1C-A02BE64CAF15}" srcOrd="0" destOrd="0" presId="urn:microsoft.com/office/officeart/2018/2/layout/IconLabelList"/>
    <dgm:cxn modelId="{B30D9260-EC78-4F02-A85E-B622172536E9}" srcId="{B13C75BB-DAF6-43B1-9D59-9992B5F715DE}" destId="{42915C12-B31D-4CD7-AF57-4B851E68C151}" srcOrd="2" destOrd="0" parTransId="{B4172DF1-8175-4686-91D2-783797925FC2}" sibTransId="{8C19FACA-8A8D-4974-8FD8-35FAC30A3F42}"/>
    <dgm:cxn modelId="{FA453368-325D-4620-B858-8A76D8D42D0D}" srcId="{B13C75BB-DAF6-43B1-9D59-9992B5F715DE}" destId="{EADFF30D-7692-4901-B5D7-9F9897B90E25}" srcOrd="4" destOrd="0" parTransId="{176CF6E7-FF85-4B36-8793-7770C2277D53}" sibTransId="{D48F8C4B-1A26-4C52-9D36-9F5A52BF8CFD}"/>
    <dgm:cxn modelId="{9389C168-6C81-4784-9ACD-03D8D7D5FFFE}" type="presOf" srcId="{42915C12-B31D-4CD7-AF57-4B851E68C151}" destId="{413CC026-3670-4D09-8CD2-A369B2DECE2C}" srcOrd="0" destOrd="0" presId="urn:microsoft.com/office/officeart/2018/2/layout/IconLabelList"/>
    <dgm:cxn modelId="{5186D470-4883-4C99-AEA5-C5AA0E42D070}" type="presOf" srcId="{881FB904-1EA9-49D2-A1F7-CB237F838F71}" destId="{2168DCAC-6AA8-4B67-A26A-BD6E6877A4F1}" srcOrd="0" destOrd="0" presId="urn:microsoft.com/office/officeart/2018/2/layout/IconLabelList"/>
    <dgm:cxn modelId="{B42A8378-0AA9-435F-80AB-2CD5A8C29DE3}" type="presOf" srcId="{EADFF30D-7692-4901-B5D7-9F9897B90E25}" destId="{DBB5420B-8CA5-4375-827F-AB4AB79D67B6}" srcOrd="0" destOrd="0" presId="urn:microsoft.com/office/officeart/2018/2/layout/IconLabelList"/>
    <dgm:cxn modelId="{5AEE6281-6C07-4241-97FE-3F4D26994770}" srcId="{B13C75BB-DAF6-43B1-9D59-9992B5F715DE}" destId="{D3209DC0-AC0E-403D-8234-48F99FF10768}" srcOrd="5" destOrd="0" parTransId="{319D4876-E167-45B4-BD3E-F469CD512799}" sibTransId="{B26488DE-71F4-4B7C-86D7-0A0AE7A9A0F3}"/>
    <dgm:cxn modelId="{8CCA9B93-85C4-48F0-814F-87F9E0EDFF24}" srcId="{B13C75BB-DAF6-43B1-9D59-9992B5F715DE}" destId="{881FB904-1EA9-49D2-A1F7-CB237F838F71}" srcOrd="1" destOrd="0" parTransId="{DA7BCD8D-57CB-4893-A471-CF5A11D67143}" sibTransId="{BEBDE198-3A67-418F-9F8D-C9790E68FD10}"/>
    <dgm:cxn modelId="{8AA47DA6-1340-44A0-86EF-ED1BB0A15026}" type="presOf" srcId="{8A44ADCA-655D-4DC5-BA39-BC9588BA5676}" destId="{754D56B8-6631-4C3D-BF22-32939604F38B}" srcOrd="0" destOrd="0" presId="urn:microsoft.com/office/officeart/2018/2/layout/IconLabelList"/>
    <dgm:cxn modelId="{B3F843BB-057D-4638-8369-1DB1616EBD84}" type="presOf" srcId="{D3209DC0-AC0E-403D-8234-48F99FF10768}" destId="{9CE606BB-8ED4-454C-879F-6364921E69A2}" srcOrd="0" destOrd="0" presId="urn:microsoft.com/office/officeart/2018/2/layout/IconLabelList"/>
    <dgm:cxn modelId="{F4AC33DA-F85E-4D11-B640-A213092089E5}" type="presOf" srcId="{026FB674-86CD-49DB-AAB1-47E7A8790449}" destId="{535E8A80-CB51-4ABA-87E4-9D3B1DFAEE7C}" srcOrd="0" destOrd="0" presId="urn:microsoft.com/office/officeart/2018/2/layout/IconLabelList"/>
    <dgm:cxn modelId="{242D19ED-518C-4239-AEF0-E41C81ECCC3E}" srcId="{B13C75BB-DAF6-43B1-9D59-9992B5F715DE}" destId="{523B4E32-2604-4A0F-B344-15D2EDE62671}" srcOrd="0" destOrd="0" parTransId="{469D2F02-6B5E-424F-B28C-1BE907A25EE7}" sibTransId="{8B796BED-BB21-4E8B-936D-A9A8A5728A81}"/>
    <dgm:cxn modelId="{790ADF2B-F0B0-4CF0-8D74-ACB463E52970}" type="presParOf" srcId="{87CA5A37-D07A-437D-AAC1-B0C8ED3C15DE}" destId="{EDD01496-6881-4F58-BC6F-4CD50A5CD216}" srcOrd="0" destOrd="0" presId="urn:microsoft.com/office/officeart/2018/2/layout/IconLabelList"/>
    <dgm:cxn modelId="{6F45611E-7FB0-4C10-8E75-0676721F43CB}" type="presParOf" srcId="{EDD01496-6881-4F58-BC6F-4CD50A5CD216}" destId="{B4634B47-F566-4632-8505-76EC764B3501}" srcOrd="0" destOrd="0" presId="urn:microsoft.com/office/officeart/2018/2/layout/IconLabelList"/>
    <dgm:cxn modelId="{1F0885F0-6C5E-4C63-BE33-326A9F4666C7}" type="presParOf" srcId="{EDD01496-6881-4F58-BC6F-4CD50A5CD216}" destId="{AA884C69-B0AB-4880-A312-8D914D8C7DFB}" srcOrd="1" destOrd="0" presId="urn:microsoft.com/office/officeart/2018/2/layout/IconLabelList"/>
    <dgm:cxn modelId="{F50DC483-92E4-4D32-9930-E711E377D0BE}" type="presParOf" srcId="{EDD01496-6881-4F58-BC6F-4CD50A5CD216}" destId="{A14C1506-80BE-4D67-BD1C-A02BE64CAF15}" srcOrd="2" destOrd="0" presId="urn:microsoft.com/office/officeart/2018/2/layout/IconLabelList"/>
    <dgm:cxn modelId="{86359954-C82F-41E7-B76B-04431B78572F}" type="presParOf" srcId="{87CA5A37-D07A-437D-AAC1-B0C8ED3C15DE}" destId="{A0B7F548-0CB8-4EEF-BC8A-18B1774D892A}" srcOrd="1" destOrd="0" presId="urn:microsoft.com/office/officeart/2018/2/layout/IconLabelList"/>
    <dgm:cxn modelId="{6E049F8F-80C7-4518-B31B-6D0DFE71A2FC}" type="presParOf" srcId="{87CA5A37-D07A-437D-AAC1-B0C8ED3C15DE}" destId="{246C3545-1B70-4E0A-BEF1-D4600DCCB033}" srcOrd="2" destOrd="0" presId="urn:microsoft.com/office/officeart/2018/2/layout/IconLabelList"/>
    <dgm:cxn modelId="{A50B363A-3A7C-4107-B298-FCDBCFA65B1F}" type="presParOf" srcId="{246C3545-1B70-4E0A-BEF1-D4600DCCB033}" destId="{859F3809-55B8-4F55-B208-7ECB77619CCE}" srcOrd="0" destOrd="0" presId="urn:microsoft.com/office/officeart/2018/2/layout/IconLabelList"/>
    <dgm:cxn modelId="{A88F4587-A4A2-4457-921E-E214D7597E85}" type="presParOf" srcId="{246C3545-1B70-4E0A-BEF1-D4600DCCB033}" destId="{0C0B435B-E79F-46E4-9476-0EB501BE5FD0}" srcOrd="1" destOrd="0" presId="urn:microsoft.com/office/officeart/2018/2/layout/IconLabelList"/>
    <dgm:cxn modelId="{FEB3D5F2-A1FC-4DD7-9FE1-749F993C131E}" type="presParOf" srcId="{246C3545-1B70-4E0A-BEF1-D4600DCCB033}" destId="{2168DCAC-6AA8-4B67-A26A-BD6E6877A4F1}" srcOrd="2" destOrd="0" presId="urn:microsoft.com/office/officeart/2018/2/layout/IconLabelList"/>
    <dgm:cxn modelId="{16D77F8D-0414-4CC3-82ED-61A4F3551769}" type="presParOf" srcId="{87CA5A37-D07A-437D-AAC1-B0C8ED3C15DE}" destId="{682E87DC-F164-42AB-AC71-E948D0A53FB8}" srcOrd="3" destOrd="0" presId="urn:microsoft.com/office/officeart/2018/2/layout/IconLabelList"/>
    <dgm:cxn modelId="{A45BC24F-56E7-4B4F-AED7-6D88F0E6FA39}" type="presParOf" srcId="{87CA5A37-D07A-437D-AAC1-B0C8ED3C15DE}" destId="{754395A7-F288-4527-B9AD-AC4C787EF6BD}" srcOrd="4" destOrd="0" presId="urn:microsoft.com/office/officeart/2018/2/layout/IconLabelList"/>
    <dgm:cxn modelId="{B1E82A4F-2EFB-4E9B-B329-A009CB7846E9}" type="presParOf" srcId="{754395A7-F288-4527-B9AD-AC4C787EF6BD}" destId="{76EF2A21-A50D-4D1C-9636-90A2D0E04985}" srcOrd="0" destOrd="0" presId="urn:microsoft.com/office/officeart/2018/2/layout/IconLabelList"/>
    <dgm:cxn modelId="{C8F5987D-8AE0-4444-8DFC-F82940DA0698}" type="presParOf" srcId="{754395A7-F288-4527-B9AD-AC4C787EF6BD}" destId="{4E457A75-DFD8-4337-A67B-A5D71958E087}" srcOrd="1" destOrd="0" presId="urn:microsoft.com/office/officeart/2018/2/layout/IconLabelList"/>
    <dgm:cxn modelId="{66AA1853-CFC1-46F1-A03E-B188B7A0867C}" type="presParOf" srcId="{754395A7-F288-4527-B9AD-AC4C787EF6BD}" destId="{413CC026-3670-4D09-8CD2-A369B2DECE2C}" srcOrd="2" destOrd="0" presId="urn:microsoft.com/office/officeart/2018/2/layout/IconLabelList"/>
    <dgm:cxn modelId="{4F58C845-FE74-494A-B890-C42DBAD05E17}" type="presParOf" srcId="{87CA5A37-D07A-437D-AAC1-B0C8ED3C15DE}" destId="{6467077B-D220-4EFF-BEF2-E3279B42C305}" srcOrd="5" destOrd="0" presId="urn:microsoft.com/office/officeart/2018/2/layout/IconLabelList"/>
    <dgm:cxn modelId="{504517FC-452F-4F19-A99E-C7DFF7830E81}" type="presParOf" srcId="{87CA5A37-D07A-437D-AAC1-B0C8ED3C15DE}" destId="{6DA66567-B01D-4CD6-BA49-B87D5E341FE4}" srcOrd="6" destOrd="0" presId="urn:microsoft.com/office/officeart/2018/2/layout/IconLabelList"/>
    <dgm:cxn modelId="{58DABF88-3D52-4EFE-A13D-328F015E905B}" type="presParOf" srcId="{6DA66567-B01D-4CD6-BA49-B87D5E341FE4}" destId="{87A70CD3-DB91-4548-8290-D224B436E283}" srcOrd="0" destOrd="0" presId="urn:microsoft.com/office/officeart/2018/2/layout/IconLabelList"/>
    <dgm:cxn modelId="{600640C0-010F-41E4-8BFC-7D7213B4C596}" type="presParOf" srcId="{6DA66567-B01D-4CD6-BA49-B87D5E341FE4}" destId="{D061DB83-D301-4255-83B9-620D850CA897}" srcOrd="1" destOrd="0" presId="urn:microsoft.com/office/officeart/2018/2/layout/IconLabelList"/>
    <dgm:cxn modelId="{29FBDCBF-1275-4621-AD4B-1692E557FFC4}" type="presParOf" srcId="{6DA66567-B01D-4CD6-BA49-B87D5E341FE4}" destId="{754D56B8-6631-4C3D-BF22-32939604F38B}" srcOrd="2" destOrd="0" presId="urn:microsoft.com/office/officeart/2018/2/layout/IconLabelList"/>
    <dgm:cxn modelId="{3C87D071-579E-4403-9BA2-73A9681619DF}" type="presParOf" srcId="{87CA5A37-D07A-437D-AAC1-B0C8ED3C15DE}" destId="{BBEF0F66-66B4-44DF-9383-6D94CC8A4737}" srcOrd="7" destOrd="0" presId="urn:microsoft.com/office/officeart/2018/2/layout/IconLabelList"/>
    <dgm:cxn modelId="{66BDC1B9-5072-4214-A695-075F5EA6D9DC}" type="presParOf" srcId="{87CA5A37-D07A-437D-AAC1-B0C8ED3C15DE}" destId="{C158C7E3-EE29-4872-94B1-03C1973B8731}" srcOrd="8" destOrd="0" presId="urn:microsoft.com/office/officeart/2018/2/layout/IconLabelList"/>
    <dgm:cxn modelId="{C5BC49AC-163F-4DB5-84CD-71D312610BE5}" type="presParOf" srcId="{C158C7E3-EE29-4872-94B1-03C1973B8731}" destId="{8A460BFD-B75A-4C83-88FC-2955B3A8D9BA}" srcOrd="0" destOrd="0" presId="urn:microsoft.com/office/officeart/2018/2/layout/IconLabelList"/>
    <dgm:cxn modelId="{7F6270A2-F2B4-43DA-A886-C068FB9BB129}" type="presParOf" srcId="{C158C7E3-EE29-4872-94B1-03C1973B8731}" destId="{AC86F023-9292-436A-B0C2-FC63D5918653}" srcOrd="1" destOrd="0" presId="urn:microsoft.com/office/officeart/2018/2/layout/IconLabelList"/>
    <dgm:cxn modelId="{94436EC4-755C-41B6-AAD9-1863A1A1F345}" type="presParOf" srcId="{C158C7E3-EE29-4872-94B1-03C1973B8731}" destId="{DBB5420B-8CA5-4375-827F-AB4AB79D67B6}" srcOrd="2" destOrd="0" presId="urn:microsoft.com/office/officeart/2018/2/layout/IconLabelList"/>
    <dgm:cxn modelId="{F0D64F93-0C7B-462A-AF88-6F3D9B3B2125}" type="presParOf" srcId="{87CA5A37-D07A-437D-AAC1-B0C8ED3C15DE}" destId="{86AFE7FD-96BF-404E-9DDD-1A5E4899F565}" srcOrd="9" destOrd="0" presId="urn:microsoft.com/office/officeart/2018/2/layout/IconLabelList"/>
    <dgm:cxn modelId="{B404A95C-EBF5-41D4-AB46-C5FC9F3ACA02}" type="presParOf" srcId="{87CA5A37-D07A-437D-AAC1-B0C8ED3C15DE}" destId="{23DF2028-FDC3-430E-98A3-A482EA4B17E3}" srcOrd="10" destOrd="0" presId="urn:microsoft.com/office/officeart/2018/2/layout/IconLabelList"/>
    <dgm:cxn modelId="{478A62F6-FD63-45BE-827C-3ACCDBF62E0D}" type="presParOf" srcId="{23DF2028-FDC3-430E-98A3-A482EA4B17E3}" destId="{FDB2E08C-DC89-4CC2-AB11-0FB8D5EA3C27}" srcOrd="0" destOrd="0" presId="urn:microsoft.com/office/officeart/2018/2/layout/IconLabelList"/>
    <dgm:cxn modelId="{D955BB8F-FCC4-4F77-A90A-D65108AADED7}" type="presParOf" srcId="{23DF2028-FDC3-430E-98A3-A482EA4B17E3}" destId="{D0C20D06-BBFE-45F8-A0A2-8D18AB4015BA}" srcOrd="1" destOrd="0" presId="urn:microsoft.com/office/officeart/2018/2/layout/IconLabelList"/>
    <dgm:cxn modelId="{05B56107-A2E7-45A3-80DB-0EC7AD63AC27}" type="presParOf" srcId="{23DF2028-FDC3-430E-98A3-A482EA4B17E3}" destId="{9CE606BB-8ED4-454C-879F-6364921E69A2}" srcOrd="2" destOrd="0" presId="urn:microsoft.com/office/officeart/2018/2/layout/IconLabelList"/>
    <dgm:cxn modelId="{A6AAD445-EF30-4FFE-8AA5-5BFD8509495F}" type="presParOf" srcId="{87CA5A37-D07A-437D-AAC1-B0C8ED3C15DE}" destId="{015E1C28-72A2-4DF6-B645-8469D956FF0E}" srcOrd="11" destOrd="0" presId="urn:microsoft.com/office/officeart/2018/2/layout/IconLabelList"/>
    <dgm:cxn modelId="{9F92E994-FD25-4F67-BDD0-E463F9B13EDF}" type="presParOf" srcId="{87CA5A37-D07A-437D-AAC1-B0C8ED3C15DE}" destId="{E5A26459-2EBD-46C6-B711-8EA6952BF460}" srcOrd="12" destOrd="0" presId="urn:microsoft.com/office/officeart/2018/2/layout/IconLabelList"/>
    <dgm:cxn modelId="{9C39558C-4BC2-4E3B-A378-7711E600BCF5}" type="presParOf" srcId="{E5A26459-2EBD-46C6-B711-8EA6952BF460}" destId="{747555CD-DFD5-4ACB-9046-A7C6045B4D25}" srcOrd="0" destOrd="0" presId="urn:microsoft.com/office/officeart/2018/2/layout/IconLabelList"/>
    <dgm:cxn modelId="{8C23D21B-3B89-4183-90EE-E203FE71E315}" type="presParOf" srcId="{E5A26459-2EBD-46C6-B711-8EA6952BF460}" destId="{30598F92-B237-4427-91D6-A8B9AA1C66F8}" srcOrd="1" destOrd="0" presId="urn:microsoft.com/office/officeart/2018/2/layout/IconLabelList"/>
    <dgm:cxn modelId="{E00B5156-7F39-484E-86AE-E388945E8847}" type="presParOf" srcId="{E5A26459-2EBD-46C6-B711-8EA6952BF460}" destId="{535E8A80-CB51-4ABA-87E4-9D3B1DFAEE7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CF4988-3808-4F04-A082-A0DC250E0173}"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140DFA57-A1C0-4991-B997-75A7D13942DB}">
      <dgm:prSet/>
      <dgm:spPr/>
      <dgm:t>
        <a:bodyPr/>
        <a:lstStyle/>
        <a:p>
          <a:r>
            <a:rPr lang="en-US" b="1"/>
            <a:t>Is Python Good for Machine Learning?</a:t>
          </a:r>
          <a:endParaRPr lang="en-US"/>
        </a:p>
      </dgm:t>
    </dgm:pt>
    <dgm:pt modelId="{FD454560-F3C8-46C4-860E-227448B36396}" type="parTrans" cxnId="{AA9BCCEA-D9CC-41EF-9B3A-63DEB0C75036}">
      <dgm:prSet/>
      <dgm:spPr/>
      <dgm:t>
        <a:bodyPr/>
        <a:lstStyle/>
        <a:p>
          <a:endParaRPr lang="en-US"/>
        </a:p>
      </dgm:t>
    </dgm:pt>
    <dgm:pt modelId="{3302ECF0-8DAF-4BA8-8185-B68A30DA8172}" type="sibTrans" cxnId="{AA9BCCEA-D9CC-41EF-9B3A-63DEB0C75036}">
      <dgm:prSet/>
      <dgm:spPr/>
      <dgm:t>
        <a:bodyPr/>
        <a:lstStyle/>
        <a:p>
          <a:endParaRPr lang="en-US"/>
        </a:p>
      </dgm:t>
    </dgm:pt>
    <dgm:pt modelId="{DB897DFB-67CD-464C-83A8-C0C98D53DA27}">
      <dgm:prSet/>
      <dgm:spPr/>
      <dgm:t>
        <a:bodyPr/>
        <a:lstStyle/>
        <a:p>
          <a:r>
            <a:rPr lang="en-US"/>
            <a:t>Python has become one of the most popular languages for artificial intelligence (AI) and machine learning (ML) development. With a simple syntax, extensive library ecosystem, and diverse community of developers, Python offers a much more reflexive approach for budding developers.  </a:t>
          </a:r>
        </a:p>
      </dgm:t>
    </dgm:pt>
    <dgm:pt modelId="{CA364B62-5978-458A-8FFB-14AA0723B5C7}" type="parTrans" cxnId="{C2747CEA-C926-4A36-90D2-3BFFDBA3367B}">
      <dgm:prSet/>
      <dgm:spPr/>
      <dgm:t>
        <a:bodyPr/>
        <a:lstStyle/>
        <a:p>
          <a:endParaRPr lang="en-US"/>
        </a:p>
      </dgm:t>
    </dgm:pt>
    <dgm:pt modelId="{A8923767-7CCF-4B6E-9239-5ACBB3631533}" type="sibTrans" cxnId="{C2747CEA-C926-4A36-90D2-3BFFDBA3367B}">
      <dgm:prSet/>
      <dgm:spPr/>
      <dgm:t>
        <a:bodyPr/>
        <a:lstStyle/>
        <a:p>
          <a:endParaRPr lang="en-US"/>
        </a:p>
      </dgm:t>
    </dgm:pt>
    <dgm:pt modelId="{A3227B6E-8832-456E-AAD2-E6247C3DEDEF}">
      <dgm:prSet/>
      <dgm:spPr/>
      <dgm:t>
        <a:bodyPr/>
        <a:lstStyle/>
        <a:p>
          <a:r>
            <a:rPr lang="en-US"/>
            <a:t>The language is highly versatile, and its standard library includes modules for everything from image processing to natural language processing.</a:t>
          </a:r>
        </a:p>
      </dgm:t>
    </dgm:pt>
    <dgm:pt modelId="{F10A0C02-D500-49BE-83EA-A9E4DA24DF35}" type="parTrans" cxnId="{F8BF9F45-79B7-4F48-A02D-305B2471D801}">
      <dgm:prSet/>
      <dgm:spPr/>
      <dgm:t>
        <a:bodyPr/>
        <a:lstStyle/>
        <a:p>
          <a:endParaRPr lang="en-US"/>
        </a:p>
      </dgm:t>
    </dgm:pt>
    <dgm:pt modelId="{255F9048-3D9C-4377-87F8-830D4BBEFFB6}" type="sibTrans" cxnId="{F8BF9F45-79B7-4F48-A02D-305B2471D801}">
      <dgm:prSet/>
      <dgm:spPr/>
      <dgm:t>
        <a:bodyPr/>
        <a:lstStyle/>
        <a:p>
          <a:endParaRPr lang="en-US"/>
        </a:p>
      </dgm:t>
    </dgm:pt>
    <dgm:pt modelId="{F737F7A3-1DB5-45F9-B9E0-1C02ECDA6DF8}">
      <dgm:prSet/>
      <dgm:spPr/>
      <dgm:t>
        <a:bodyPr/>
        <a:lstStyle/>
        <a:p>
          <a:r>
            <a:rPr lang="en-US" b="1"/>
            <a:t>Is R Good for Machine Learning?</a:t>
          </a:r>
          <a:endParaRPr lang="en-US"/>
        </a:p>
      </dgm:t>
    </dgm:pt>
    <dgm:pt modelId="{5F27DC93-1ABC-44D8-8DC8-643701039478}" type="parTrans" cxnId="{B4CB4340-3EDB-4B55-A824-0DCD915C4718}">
      <dgm:prSet/>
      <dgm:spPr/>
      <dgm:t>
        <a:bodyPr/>
        <a:lstStyle/>
        <a:p>
          <a:endParaRPr lang="en-US"/>
        </a:p>
      </dgm:t>
    </dgm:pt>
    <dgm:pt modelId="{E7655E82-84CC-421C-B00A-266398FE553F}" type="sibTrans" cxnId="{B4CB4340-3EDB-4B55-A824-0DCD915C4718}">
      <dgm:prSet/>
      <dgm:spPr/>
      <dgm:t>
        <a:bodyPr/>
        <a:lstStyle/>
        <a:p>
          <a:endParaRPr lang="en-US"/>
        </a:p>
      </dgm:t>
    </dgm:pt>
    <dgm:pt modelId="{EF80D764-36DB-422C-B9D5-AC3F6CD5EFED}">
      <dgm:prSet/>
      <dgm:spPr/>
      <dgm:t>
        <a:bodyPr/>
        <a:lstStyle/>
        <a:p>
          <a:r>
            <a:rPr lang="en-US"/>
            <a:t>Machine learning is one of the most exciting fields in computer science right now. The ability to build intelligent systems from scratch using algorithms has enormous potential to transform industries like healthcare, finance, manufacturing and transportation.</a:t>
          </a:r>
        </a:p>
      </dgm:t>
    </dgm:pt>
    <dgm:pt modelId="{33850A82-4E81-4DD9-99C3-584C9254D509}" type="parTrans" cxnId="{A21ED58F-4D0E-4E52-85E7-564977343176}">
      <dgm:prSet/>
      <dgm:spPr/>
      <dgm:t>
        <a:bodyPr/>
        <a:lstStyle/>
        <a:p>
          <a:endParaRPr lang="en-US"/>
        </a:p>
      </dgm:t>
    </dgm:pt>
    <dgm:pt modelId="{9C3B3D3C-30B7-441B-891D-BED9BA996AD3}" type="sibTrans" cxnId="{A21ED58F-4D0E-4E52-85E7-564977343176}">
      <dgm:prSet/>
      <dgm:spPr/>
      <dgm:t>
        <a:bodyPr/>
        <a:lstStyle/>
        <a:p>
          <a:endParaRPr lang="en-US"/>
        </a:p>
      </dgm:t>
    </dgm:pt>
    <dgm:pt modelId="{2C220C3A-C816-4909-BE54-C864B21930FE}">
      <dgm:prSet/>
      <dgm:spPr/>
      <dgm:t>
        <a:bodyPr/>
        <a:lstStyle/>
        <a:p>
          <a:r>
            <a:rPr lang="en-US"/>
            <a:t>However, it requires a lot of programming knowledge and skills. It is not easy to find people who know both statistics and programming well enough to build applicable models.</a:t>
          </a:r>
        </a:p>
      </dgm:t>
    </dgm:pt>
    <dgm:pt modelId="{45FBB2DB-275C-4256-9B55-A666220B448E}" type="parTrans" cxnId="{4FBCEB89-F8DC-4EB1-B154-A39291A2ABF0}">
      <dgm:prSet/>
      <dgm:spPr/>
      <dgm:t>
        <a:bodyPr/>
        <a:lstStyle/>
        <a:p>
          <a:endParaRPr lang="en-US"/>
        </a:p>
      </dgm:t>
    </dgm:pt>
    <dgm:pt modelId="{84DB7676-B0BD-476E-AB25-172B96D03C5A}" type="sibTrans" cxnId="{4FBCEB89-F8DC-4EB1-B154-A39291A2ABF0}">
      <dgm:prSet/>
      <dgm:spPr/>
      <dgm:t>
        <a:bodyPr/>
        <a:lstStyle/>
        <a:p>
          <a:endParaRPr lang="en-US"/>
        </a:p>
      </dgm:t>
    </dgm:pt>
    <dgm:pt modelId="{9A287CF8-E3D3-4FD2-A269-C8A3CB7D5BE5}" type="pres">
      <dgm:prSet presAssocID="{0FCF4988-3808-4F04-A082-A0DC250E0173}" presName="diagram" presStyleCnt="0">
        <dgm:presLayoutVars>
          <dgm:dir/>
          <dgm:resizeHandles val="exact"/>
        </dgm:presLayoutVars>
      </dgm:prSet>
      <dgm:spPr/>
    </dgm:pt>
    <dgm:pt modelId="{4B9126B0-8CC5-4C1C-9BC1-AB6704DBAE30}" type="pres">
      <dgm:prSet presAssocID="{140DFA57-A1C0-4991-B997-75A7D13942DB}" presName="node" presStyleLbl="node1" presStyleIdx="0" presStyleCnt="6">
        <dgm:presLayoutVars>
          <dgm:bulletEnabled val="1"/>
        </dgm:presLayoutVars>
      </dgm:prSet>
      <dgm:spPr/>
    </dgm:pt>
    <dgm:pt modelId="{2FFADB01-2F2A-4061-846D-AC547BF340EB}" type="pres">
      <dgm:prSet presAssocID="{3302ECF0-8DAF-4BA8-8185-B68A30DA8172}" presName="sibTrans" presStyleCnt="0"/>
      <dgm:spPr/>
    </dgm:pt>
    <dgm:pt modelId="{4C8CCA59-1C39-409E-B659-DFBD3A898C05}" type="pres">
      <dgm:prSet presAssocID="{DB897DFB-67CD-464C-83A8-C0C98D53DA27}" presName="node" presStyleLbl="node1" presStyleIdx="1" presStyleCnt="6">
        <dgm:presLayoutVars>
          <dgm:bulletEnabled val="1"/>
        </dgm:presLayoutVars>
      </dgm:prSet>
      <dgm:spPr/>
    </dgm:pt>
    <dgm:pt modelId="{396BC997-2C20-48F6-96CD-37AC6A2FAD76}" type="pres">
      <dgm:prSet presAssocID="{A8923767-7CCF-4B6E-9239-5ACBB3631533}" presName="sibTrans" presStyleCnt="0"/>
      <dgm:spPr/>
    </dgm:pt>
    <dgm:pt modelId="{3904AC14-33FF-4CB9-B4C8-E5E33E37F2DB}" type="pres">
      <dgm:prSet presAssocID="{A3227B6E-8832-456E-AAD2-E6247C3DEDEF}" presName="node" presStyleLbl="node1" presStyleIdx="2" presStyleCnt="6">
        <dgm:presLayoutVars>
          <dgm:bulletEnabled val="1"/>
        </dgm:presLayoutVars>
      </dgm:prSet>
      <dgm:spPr/>
    </dgm:pt>
    <dgm:pt modelId="{3B93D728-B49B-4ED3-80CE-1E1117987DCB}" type="pres">
      <dgm:prSet presAssocID="{255F9048-3D9C-4377-87F8-830D4BBEFFB6}" presName="sibTrans" presStyleCnt="0"/>
      <dgm:spPr/>
    </dgm:pt>
    <dgm:pt modelId="{4C6D2B6A-97C0-48D2-AE88-018149F81AD8}" type="pres">
      <dgm:prSet presAssocID="{F737F7A3-1DB5-45F9-B9E0-1C02ECDA6DF8}" presName="node" presStyleLbl="node1" presStyleIdx="3" presStyleCnt="6">
        <dgm:presLayoutVars>
          <dgm:bulletEnabled val="1"/>
        </dgm:presLayoutVars>
      </dgm:prSet>
      <dgm:spPr/>
    </dgm:pt>
    <dgm:pt modelId="{534A284B-1F5E-46CE-9516-10D652390221}" type="pres">
      <dgm:prSet presAssocID="{E7655E82-84CC-421C-B00A-266398FE553F}" presName="sibTrans" presStyleCnt="0"/>
      <dgm:spPr/>
    </dgm:pt>
    <dgm:pt modelId="{88D46A79-EE41-4B8E-A06A-B4BFC015A4CD}" type="pres">
      <dgm:prSet presAssocID="{EF80D764-36DB-422C-B9D5-AC3F6CD5EFED}" presName="node" presStyleLbl="node1" presStyleIdx="4" presStyleCnt="6">
        <dgm:presLayoutVars>
          <dgm:bulletEnabled val="1"/>
        </dgm:presLayoutVars>
      </dgm:prSet>
      <dgm:spPr/>
    </dgm:pt>
    <dgm:pt modelId="{66D11516-7E12-4A65-B6BF-FB21F066603C}" type="pres">
      <dgm:prSet presAssocID="{9C3B3D3C-30B7-441B-891D-BED9BA996AD3}" presName="sibTrans" presStyleCnt="0"/>
      <dgm:spPr/>
    </dgm:pt>
    <dgm:pt modelId="{DE0257A2-7272-4F89-B9B5-7CE74A8D0B9A}" type="pres">
      <dgm:prSet presAssocID="{2C220C3A-C816-4909-BE54-C864B21930FE}" presName="node" presStyleLbl="node1" presStyleIdx="5" presStyleCnt="6">
        <dgm:presLayoutVars>
          <dgm:bulletEnabled val="1"/>
        </dgm:presLayoutVars>
      </dgm:prSet>
      <dgm:spPr/>
    </dgm:pt>
  </dgm:ptLst>
  <dgm:cxnLst>
    <dgm:cxn modelId="{2E5A0416-4AD4-4A15-A612-3AA7EC6DC5D0}" type="presOf" srcId="{EF80D764-36DB-422C-B9D5-AC3F6CD5EFED}" destId="{88D46A79-EE41-4B8E-A06A-B4BFC015A4CD}" srcOrd="0" destOrd="0" presId="urn:microsoft.com/office/officeart/2005/8/layout/default"/>
    <dgm:cxn modelId="{B4CB4340-3EDB-4B55-A824-0DCD915C4718}" srcId="{0FCF4988-3808-4F04-A082-A0DC250E0173}" destId="{F737F7A3-1DB5-45F9-B9E0-1C02ECDA6DF8}" srcOrd="3" destOrd="0" parTransId="{5F27DC93-1ABC-44D8-8DC8-643701039478}" sibTransId="{E7655E82-84CC-421C-B00A-266398FE553F}"/>
    <dgm:cxn modelId="{40DC7B5B-604E-4005-9849-9B6E112BABA7}" type="presOf" srcId="{0FCF4988-3808-4F04-A082-A0DC250E0173}" destId="{9A287CF8-E3D3-4FD2-A269-C8A3CB7D5BE5}" srcOrd="0" destOrd="0" presId="urn:microsoft.com/office/officeart/2005/8/layout/default"/>
    <dgm:cxn modelId="{F8BF9F45-79B7-4F48-A02D-305B2471D801}" srcId="{0FCF4988-3808-4F04-A082-A0DC250E0173}" destId="{A3227B6E-8832-456E-AAD2-E6247C3DEDEF}" srcOrd="2" destOrd="0" parTransId="{F10A0C02-D500-49BE-83EA-A9E4DA24DF35}" sibTransId="{255F9048-3D9C-4377-87F8-830D4BBEFFB6}"/>
    <dgm:cxn modelId="{7D313682-9760-45CB-9265-58E654518C92}" type="presOf" srcId="{2C220C3A-C816-4909-BE54-C864B21930FE}" destId="{DE0257A2-7272-4F89-B9B5-7CE74A8D0B9A}" srcOrd="0" destOrd="0" presId="urn:microsoft.com/office/officeart/2005/8/layout/default"/>
    <dgm:cxn modelId="{BDA3F285-AFC9-4C10-8AF9-1D4020BE925E}" type="presOf" srcId="{DB897DFB-67CD-464C-83A8-C0C98D53DA27}" destId="{4C8CCA59-1C39-409E-B659-DFBD3A898C05}" srcOrd="0" destOrd="0" presId="urn:microsoft.com/office/officeart/2005/8/layout/default"/>
    <dgm:cxn modelId="{4FBCEB89-F8DC-4EB1-B154-A39291A2ABF0}" srcId="{0FCF4988-3808-4F04-A082-A0DC250E0173}" destId="{2C220C3A-C816-4909-BE54-C864B21930FE}" srcOrd="5" destOrd="0" parTransId="{45FBB2DB-275C-4256-9B55-A666220B448E}" sibTransId="{84DB7676-B0BD-476E-AB25-172B96D03C5A}"/>
    <dgm:cxn modelId="{A21ED58F-4D0E-4E52-85E7-564977343176}" srcId="{0FCF4988-3808-4F04-A082-A0DC250E0173}" destId="{EF80D764-36DB-422C-B9D5-AC3F6CD5EFED}" srcOrd="4" destOrd="0" parTransId="{33850A82-4E81-4DD9-99C3-584C9254D509}" sibTransId="{9C3B3D3C-30B7-441B-891D-BED9BA996AD3}"/>
    <dgm:cxn modelId="{3D84559B-5AAE-4BC7-8990-78FC92A95011}" type="presOf" srcId="{140DFA57-A1C0-4991-B997-75A7D13942DB}" destId="{4B9126B0-8CC5-4C1C-9BC1-AB6704DBAE30}" srcOrd="0" destOrd="0" presId="urn:microsoft.com/office/officeart/2005/8/layout/default"/>
    <dgm:cxn modelId="{2163A39C-4005-4C14-9784-A53514DACA8A}" type="presOf" srcId="{F737F7A3-1DB5-45F9-B9E0-1C02ECDA6DF8}" destId="{4C6D2B6A-97C0-48D2-AE88-018149F81AD8}" srcOrd="0" destOrd="0" presId="urn:microsoft.com/office/officeart/2005/8/layout/default"/>
    <dgm:cxn modelId="{03FCEECE-6F44-44AE-AAF4-10918567B93C}" type="presOf" srcId="{A3227B6E-8832-456E-AAD2-E6247C3DEDEF}" destId="{3904AC14-33FF-4CB9-B4C8-E5E33E37F2DB}" srcOrd="0" destOrd="0" presId="urn:microsoft.com/office/officeart/2005/8/layout/default"/>
    <dgm:cxn modelId="{C2747CEA-C926-4A36-90D2-3BFFDBA3367B}" srcId="{0FCF4988-3808-4F04-A082-A0DC250E0173}" destId="{DB897DFB-67CD-464C-83A8-C0C98D53DA27}" srcOrd="1" destOrd="0" parTransId="{CA364B62-5978-458A-8FFB-14AA0723B5C7}" sibTransId="{A8923767-7CCF-4B6E-9239-5ACBB3631533}"/>
    <dgm:cxn modelId="{AA9BCCEA-D9CC-41EF-9B3A-63DEB0C75036}" srcId="{0FCF4988-3808-4F04-A082-A0DC250E0173}" destId="{140DFA57-A1C0-4991-B997-75A7D13942DB}" srcOrd="0" destOrd="0" parTransId="{FD454560-F3C8-46C4-860E-227448B36396}" sibTransId="{3302ECF0-8DAF-4BA8-8185-B68A30DA8172}"/>
    <dgm:cxn modelId="{79813F1E-0228-4320-A7AA-349E70023A10}" type="presParOf" srcId="{9A287CF8-E3D3-4FD2-A269-C8A3CB7D5BE5}" destId="{4B9126B0-8CC5-4C1C-9BC1-AB6704DBAE30}" srcOrd="0" destOrd="0" presId="urn:microsoft.com/office/officeart/2005/8/layout/default"/>
    <dgm:cxn modelId="{12FF6F61-755E-42B5-80DD-424D46943DD3}" type="presParOf" srcId="{9A287CF8-E3D3-4FD2-A269-C8A3CB7D5BE5}" destId="{2FFADB01-2F2A-4061-846D-AC547BF340EB}" srcOrd="1" destOrd="0" presId="urn:microsoft.com/office/officeart/2005/8/layout/default"/>
    <dgm:cxn modelId="{298C7F6D-D73B-4812-81DB-6C004E7A6E5D}" type="presParOf" srcId="{9A287CF8-E3D3-4FD2-A269-C8A3CB7D5BE5}" destId="{4C8CCA59-1C39-409E-B659-DFBD3A898C05}" srcOrd="2" destOrd="0" presId="urn:microsoft.com/office/officeart/2005/8/layout/default"/>
    <dgm:cxn modelId="{5AE5FBA8-D251-4893-92E2-9A7F231CFAB1}" type="presParOf" srcId="{9A287CF8-E3D3-4FD2-A269-C8A3CB7D5BE5}" destId="{396BC997-2C20-48F6-96CD-37AC6A2FAD76}" srcOrd="3" destOrd="0" presId="urn:microsoft.com/office/officeart/2005/8/layout/default"/>
    <dgm:cxn modelId="{10EADFC3-EE91-497C-ABD9-DE342417F4E6}" type="presParOf" srcId="{9A287CF8-E3D3-4FD2-A269-C8A3CB7D5BE5}" destId="{3904AC14-33FF-4CB9-B4C8-E5E33E37F2DB}" srcOrd="4" destOrd="0" presId="urn:microsoft.com/office/officeart/2005/8/layout/default"/>
    <dgm:cxn modelId="{C705E4BD-EC6F-4C98-9682-A32BC600C228}" type="presParOf" srcId="{9A287CF8-E3D3-4FD2-A269-C8A3CB7D5BE5}" destId="{3B93D728-B49B-4ED3-80CE-1E1117987DCB}" srcOrd="5" destOrd="0" presId="urn:microsoft.com/office/officeart/2005/8/layout/default"/>
    <dgm:cxn modelId="{29E4E9D0-39B9-4CAF-A99F-8FBF4E65EA35}" type="presParOf" srcId="{9A287CF8-E3D3-4FD2-A269-C8A3CB7D5BE5}" destId="{4C6D2B6A-97C0-48D2-AE88-018149F81AD8}" srcOrd="6" destOrd="0" presId="urn:microsoft.com/office/officeart/2005/8/layout/default"/>
    <dgm:cxn modelId="{A72E9A59-250B-450A-BAA4-8025D13A5EE7}" type="presParOf" srcId="{9A287CF8-E3D3-4FD2-A269-C8A3CB7D5BE5}" destId="{534A284B-1F5E-46CE-9516-10D652390221}" srcOrd="7" destOrd="0" presId="urn:microsoft.com/office/officeart/2005/8/layout/default"/>
    <dgm:cxn modelId="{37FA6AE0-BCB1-4AEB-ABF6-FFD2297D4DAA}" type="presParOf" srcId="{9A287CF8-E3D3-4FD2-A269-C8A3CB7D5BE5}" destId="{88D46A79-EE41-4B8E-A06A-B4BFC015A4CD}" srcOrd="8" destOrd="0" presId="urn:microsoft.com/office/officeart/2005/8/layout/default"/>
    <dgm:cxn modelId="{5103AA92-C926-4BD9-B814-59F057ABF50E}" type="presParOf" srcId="{9A287CF8-E3D3-4FD2-A269-C8A3CB7D5BE5}" destId="{66D11516-7E12-4A65-B6BF-FB21F066603C}" srcOrd="9" destOrd="0" presId="urn:microsoft.com/office/officeart/2005/8/layout/default"/>
    <dgm:cxn modelId="{566F0820-6538-4892-A86C-B187EF459796}" type="presParOf" srcId="{9A287CF8-E3D3-4FD2-A269-C8A3CB7D5BE5}" destId="{DE0257A2-7272-4F89-B9B5-7CE74A8D0B9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D7499A4-4F64-4269-AE03-B9121801642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93B1CAC-6853-423D-A1C4-8D01A7F350B7}">
      <dgm:prSet/>
      <dgm:spPr/>
      <dgm:t>
        <a:bodyPr/>
        <a:lstStyle/>
        <a:p>
          <a:r>
            <a:rPr lang="en-US"/>
            <a:t>Besides the generic plotting functions, R also offers numerous libraries such as ggplot2, lattice, and plotly, which can create different types of plots, improve their appearance, or even make them interactive.</a:t>
          </a:r>
        </a:p>
      </dgm:t>
    </dgm:pt>
    <dgm:pt modelId="{B7D30F4E-A144-4AFC-955A-69CF4D9985E4}" type="parTrans" cxnId="{BC46F407-9566-4385-934B-77052E84C217}">
      <dgm:prSet/>
      <dgm:spPr/>
      <dgm:t>
        <a:bodyPr/>
        <a:lstStyle/>
        <a:p>
          <a:endParaRPr lang="en-US"/>
        </a:p>
      </dgm:t>
    </dgm:pt>
    <dgm:pt modelId="{60C18526-82FD-4726-BB72-49FF51ECA193}" type="sibTrans" cxnId="{BC46F407-9566-4385-934B-77052E84C217}">
      <dgm:prSet/>
      <dgm:spPr/>
      <dgm:t>
        <a:bodyPr/>
        <a:lstStyle/>
        <a:p>
          <a:endParaRPr lang="en-US"/>
        </a:p>
      </dgm:t>
    </dgm:pt>
    <dgm:pt modelId="{A945DBB0-439C-4479-8EC2-FAA04F8A3C29}">
      <dgm:prSet/>
      <dgm:spPr/>
      <dgm:t>
        <a:bodyPr/>
        <a:lstStyle/>
        <a:p>
          <a:r>
            <a:rPr lang="en-US"/>
            <a:t>In particular, ggplot2 and data visualization in R go hand-in-hand. With ggplot2, R offers an elegant and versatile system for creating plots, following a layered approach that allows you to create plots step-by-step: starting with the data, then adding “aesthetics” (such as axes and the position of the data points on the plot), and style elements like lines, scales, or confidence intervals.</a:t>
          </a:r>
        </a:p>
      </dgm:t>
    </dgm:pt>
    <dgm:pt modelId="{C5CDD9A4-4C55-4267-8E9C-ECB710687250}" type="parTrans" cxnId="{108E5FD0-A793-4CA5-8D3C-2CDF09430705}">
      <dgm:prSet/>
      <dgm:spPr/>
      <dgm:t>
        <a:bodyPr/>
        <a:lstStyle/>
        <a:p>
          <a:endParaRPr lang="en-US"/>
        </a:p>
      </dgm:t>
    </dgm:pt>
    <dgm:pt modelId="{D6EE5AB9-5112-4EF9-8170-3DF54275B460}" type="sibTrans" cxnId="{108E5FD0-A793-4CA5-8D3C-2CDF09430705}">
      <dgm:prSet/>
      <dgm:spPr/>
      <dgm:t>
        <a:bodyPr/>
        <a:lstStyle/>
        <a:p>
          <a:endParaRPr lang="en-US"/>
        </a:p>
      </dgm:t>
    </dgm:pt>
    <dgm:pt modelId="{855D37D7-0D54-4608-BF7E-9CE5D29024F4}">
      <dgm:prSet/>
      <dgm:spPr/>
      <dgm:t>
        <a:bodyPr/>
        <a:lstStyle/>
        <a:p>
          <a:r>
            <a:rPr lang="en-US"/>
            <a:t>Unlike R, Python – as a “general-purpose” programming language - does not include data visualization tools by default. However, Python also provides many libraries for this purpose, such as Matplotlib and Seaborn</a:t>
          </a:r>
        </a:p>
      </dgm:t>
    </dgm:pt>
    <dgm:pt modelId="{A4D94FEC-AE00-48CE-97C7-76DF70C7BEA4}" type="parTrans" cxnId="{C296021A-28E3-4CF7-BB9C-47794E9ACAF7}">
      <dgm:prSet/>
      <dgm:spPr/>
      <dgm:t>
        <a:bodyPr/>
        <a:lstStyle/>
        <a:p>
          <a:endParaRPr lang="en-US"/>
        </a:p>
      </dgm:t>
    </dgm:pt>
    <dgm:pt modelId="{02F433E6-3BD6-4446-9EEB-A181EFFFC374}" type="sibTrans" cxnId="{C296021A-28E3-4CF7-BB9C-47794E9ACAF7}">
      <dgm:prSet/>
      <dgm:spPr/>
      <dgm:t>
        <a:bodyPr/>
        <a:lstStyle/>
        <a:p>
          <a:endParaRPr lang="en-US"/>
        </a:p>
      </dgm:t>
    </dgm:pt>
    <dgm:pt modelId="{F7678215-1A70-4C3B-9B94-891C18C21E26}">
      <dgm:prSet/>
      <dgm:spPr/>
      <dgm:t>
        <a:bodyPr/>
        <a:lstStyle/>
        <a:p>
          <a:r>
            <a:rPr lang="en-US"/>
            <a:t>The most commonly used library for data visualization in Python is Matplotlib. Matplotlib is based on NumPy arrays, and was originally designed as a Python alternative to Matlab, which is reflected in much of the syntax.</a:t>
          </a:r>
        </a:p>
      </dgm:t>
    </dgm:pt>
    <dgm:pt modelId="{A03E86EF-966F-49E6-ADF2-3EBB84AD4AEC}" type="parTrans" cxnId="{DDEEBDD2-4879-4333-93A7-BE0E90972F61}">
      <dgm:prSet/>
      <dgm:spPr/>
      <dgm:t>
        <a:bodyPr/>
        <a:lstStyle/>
        <a:p>
          <a:endParaRPr lang="en-US"/>
        </a:p>
      </dgm:t>
    </dgm:pt>
    <dgm:pt modelId="{34A423CD-161D-4CEA-92E3-7FF7AA69455B}" type="sibTrans" cxnId="{DDEEBDD2-4879-4333-93A7-BE0E90972F61}">
      <dgm:prSet/>
      <dgm:spPr/>
      <dgm:t>
        <a:bodyPr/>
        <a:lstStyle/>
        <a:p>
          <a:endParaRPr lang="en-US"/>
        </a:p>
      </dgm:t>
    </dgm:pt>
    <dgm:pt modelId="{84FA34E7-D9FC-4FAC-8C6E-B3DB37373DC8}" type="pres">
      <dgm:prSet presAssocID="{BD7499A4-4F64-4269-AE03-B91218016429}" presName="root" presStyleCnt="0">
        <dgm:presLayoutVars>
          <dgm:dir/>
          <dgm:resizeHandles val="exact"/>
        </dgm:presLayoutVars>
      </dgm:prSet>
      <dgm:spPr/>
    </dgm:pt>
    <dgm:pt modelId="{C78CEB56-84D3-4512-9BF1-FB003C4E8A56}" type="pres">
      <dgm:prSet presAssocID="{793B1CAC-6853-423D-A1C4-8D01A7F350B7}" presName="compNode" presStyleCnt="0"/>
      <dgm:spPr/>
    </dgm:pt>
    <dgm:pt modelId="{A1D368DF-A13C-4C5E-977E-668CB26D7EDA}" type="pres">
      <dgm:prSet presAssocID="{793B1CAC-6853-423D-A1C4-8D01A7F350B7}" presName="bgRect" presStyleLbl="bgShp" presStyleIdx="0" presStyleCnt="4"/>
      <dgm:spPr/>
    </dgm:pt>
    <dgm:pt modelId="{A2549FE8-36D7-4423-A896-8F8CACC86AF4}" type="pres">
      <dgm:prSet presAssocID="{793B1CAC-6853-423D-A1C4-8D01A7F350B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0202AD43-2C56-49E6-8120-D59562C43CD5}" type="pres">
      <dgm:prSet presAssocID="{793B1CAC-6853-423D-A1C4-8D01A7F350B7}" presName="spaceRect" presStyleCnt="0"/>
      <dgm:spPr/>
    </dgm:pt>
    <dgm:pt modelId="{4D71CDD3-3883-431A-AC32-0A1072C66C28}" type="pres">
      <dgm:prSet presAssocID="{793B1CAC-6853-423D-A1C4-8D01A7F350B7}" presName="parTx" presStyleLbl="revTx" presStyleIdx="0" presStyleCnt="4">
        <dgm:presLayoutVars>
          <dgm:chMax val="0"/>
          <dgm:chPref val="0"/>
        </dgm:presLayoutVars>
      </dgm:prSet>
      <dgm:spPr/>
    </dgm:pt>
    <dgm:pt modelId="{B431FE92-89AA-4F5F-905C-2CED7B289707}" type="pres">
      <dgm:prSet presAssocID="{60C18526-82FD-4726-BB72-49FF51ECA193}" presName="sibTrans" presStyleCnt="0"/>
      <dgm:spPr/>
    </dgm:pt>
    <dgm:pt modelId="{BBC92E4D-0C49-46D7-8618-57FC53794D25}" type="pres">
      <dgm:prSet presAssocID="{A945DBB0-439C-4479-8EC2-FAA04F8A3C29}" presName="compNode" presStyleCnt="0"/>
      <dgm:spPr/>
    </dgm:pt>
    <dgm:pt modelId="{853EA3B2-BBA9-49D9-9BF5-8823C909FA8A}" type="pres">
      <dgm:prSet presAssocID="{A945DBB0-439C-4479-8EC2-FAA04F8A3C29}" presName="bgRect" presStyleLbl="bgShp" presStyleIdx="1" presStyleCnt="4"/>
      <dgm:spPr/>
    </dgm:pt>
    <dgm:pt modelId="{5C9E08F4-0E66-4D2C-BF7C-EB15F072DD46}" type="pres">
      <dgm:prSet presAssocID="{A945DBB0-439C-4479-8EC2-FAA04F8A3C2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tecting Hand"/>
        </a:ext>
      </dgm:extLst>
    </dgm:pt>
    <dgm:pt modelId="{A98B8ED5-C06E-4F90-8D8E-8066B94E9E2C}" type="pres">
      <dgm:prSet presAssocID="{A945DBB0-439C-4479-8EC2-FAA04F8A3C29}" presName="spaceRect" presStyleCnt="0"/>
      <dgm:spPr/>
    </dgm:pt>
    <dgm:pt modelId="{5EC9C375-5A5F-4211-8CFA-C93640BE1ABC}" type="pres">
      <dgm:prSet presAssocID="{A945DBB0-439C-4479-8EC2-FAA04F8A3C29}" presName="parTx" presStyleLbl="revTx" presStyleIdx="1" presStyleCnt="4">
        <dgm:presLayoutVars>
          <dgm:chMax val="0"/>
          <dgm:chPref val="0"/>
        </dgm:presLayoutVars>
      </dgm:prSet>
      <dgm:spPr/>
    </dgm:pt>
    <dgm:pt modelId="{126CE0AB-5132-4925-A55F-8A867B537F76}" type="pres">
      <dgm:prSet presAssocID="{D6EE5AB9-5112-4EF9-8170-3DF54275B460}" presName="sibTrans" presStyleCnt="0"/>
      <dgm:spPr/>
    </dgm:pt>
    <dgm:pt modelId="{060D4AC7-26FD-4E47-BB89-AC6345012A3D}" type="pres">
      <dgm:prSet presAssocID="{855D37D7-0D54-4608-BF7E-9CE5D29024F4}" presName="compNode" presStyleCnt="0"/>
      <dgm:spPr/>
    </dgm:pt>
    <dgm:pt modelId="{272DC760-0132-4E74-A2BC-4BB5CED8F422}" type="pres">
      <dgm:prSet presAssocID="{855D37D7-0D54-4608-BF7E-9CE5D29024F4}" presName="bgRect" presStyleLbl="bgShp" presStyleIdx="2" presStyleCnt="4"/>
      <dgm:spPr/>
    </dgm:pt>
    <dgm:pt modelId="{18E61023-6243-4686-9569-FA1D1C58EAFD}" type="pres">
      <dgm:prSet presAssocID="{855D37D7-0D54-4608-BF7E-9CE5D29024F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C3A3E01E-7310-4B5C-84D3-75753ED0B2F1}" type="pres">
      <dgm:prSet presAssocID="{855D37D7-0D54-4608-BF7E-9CE5D29024F4}" presName="spaceRect" presStyleCnt="0"/>
      <dgm:spPr/>
    </dgm:pt>
    <dgm:pt modelId="{C8007E0F-6C67-4D64-A09C-539C1F00D6A1}" type="pres">
      <dgm:prSet presAssocID="{855D37D7-0D54-4608-BF7E-9CE5D29024F4}" presName="parTx" presStyleLbl="revTx" presStyleIdx="2" presStyleCnt="4">
        <dgm:presLayoutVars>
          <dgm:chMax val="0"/>
          <dgm:chPref val="0"/>
        </dgm:presLayoutVars>
      </dgm:prSet>
      <dgm:spPr/>
    </dgm:pt>
    <dgm:pt modelId="{BFE87F6F-5A99-4B59-BE32-08D3E0778171}" type="pres">
      <dgm:prSet presAssocID="{02F433E6-3BD6-4446-9EEB-A181EFFFC374}" presName="sibTrans" presStyleCnt="0"/>
      <dgm:spPr/>
    </dgm:pt>
    <dgm:pt modelId="{9901CA6C-48B2-421E-AFB5-67B8EFE75114}" type="pres">
      <dgm:prSet presAssocID="{F7678215-1A70-4C3B-9B94-891C18C21E26}" presName="compNode" presStyleCnt="0"/>
      <dgm:spPr/>
    </dgm:pt>
    <dgm:pt modelId="{623C1679-048B-49F6-B2F6-0CCB93E2B93E}" type="pres">
      <dgm:prSet presAssocID="{F7678215-1A70-4C3B-9B94-891C18C21E26}" presName="bgRect" presStyleLbl="bgShp" presStyleIdx="3" presStyleCnt="4"/>
      <dgm:spPr/>
    </dgm:pt>
    <dgm:pt modelId="{24809111-9693-4D64-903C-13713620018E}" type="pres">
      <dgm:prSet presAssocID="{F7678215-1A70-4C3B-9B94-891C18C21E2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2F95D556-E3C2-42F7-94EB-34D7FC679843}" type="pres">
      <dgm:prSet presAssocID="{F7678215-1A70-4C3B-9B94-891C18C21E26}" presName="spaceRect" presStyleCnt="0"/>
      <dgm:spPr/>
    </dgm:pt>
    <dgm:pt modelId="{4E11BEE0-5B48-4E18-ACC4-81817F12C91E}" type="pres">
      <dgm:prSet presAssocID="{F7678215-1A70-4C3B-9B94-891C18C21E26}" presName="parTx" presStyleLbl="revTx" presStyleIdx="3" presStyleCnt="4">
        <dgm:presLayoutVars>
          <dgm:chMax val="0"/>
          <dgm:chPref val="0"/>
        </dgm:presLayoutVars>
      </dgm:prSet>
      <dgm:spPr/>
    </dgm:pt>
  </dgm:ptLst>
  <dgm:cxnLst>
    <dgm:cxn modelId="{BC46F407-9566-4385-934B-77052E84C217}" srcId="{BD7499A4-4F64-4269-AE03-B91218016429}" destId="{793B1CAC-6853-423D-A1C4-8D01A7F350B7}" srcOrd="0" destOrd="0" parTransId="{B7D30F4E-A144-4AFC-955A-69CF4D9985E4}" sibTransId="{60C18526-82FD-4726-BB72-49FF51ECA193}"/>
    <dgm:cxn modelId="{C296021A-28E3-4CF7-BB9C-47794E9ACAF7}" srcId="{BD7499A4-4F64-4269-AE03-B91218016429}" destId="{855D37D7-0D54-4608-BF7E-9CE5D29024F4}" srcOrd="2" destOrd="0" parTransId="{A4D94FEC-AE00-48CE-97C7-76DF70C7BEA4}" sibTransId="{02F433E6-3BD6-4446-9EEB-A181EFFFC374}"/>
    <dgm:cxn modelId="{8FB47B33-89DC-490E-A805-97BE7ACF684C}" type="presOf" srcId="{855D37D7-0D54-4608-BF7E-9CE5D29024F4}" destId="{C8007E0F-6C67-4D64-A09C-539C1F00D6A1}" srcOrd="0" destOrd="0" presId="urn:microsoft.com/office/officeart/2018/2/layout/IconVerticalSolidList"/>
    <dgm:cxn modelId="{C8AD5F57-77A2-4E31-8C85-406DA7D93868}" type="presOf" srcId="{A945DBB0-439C-4479-8EC2-FAA04F8A3C29}" destId="{5EC9C375-5A5F-4211-8CFA-C93640BE1ABC}" srcOrd="0" destOrd="0" presId="urn:microsoft.com/office/officeart/2018/2/layout/IconVerticalSolidList"/>
    <dgm:cxn modelId="{1B83FB7D-E3AF-4AC8-B80A-41B76A149697}" type="presOf" srcId="{793B1CAC-6853-423D-A1C4-8D01A7F350B7}" destId="{4D71CDD3-3883-431A-AC32-0A1072C66C28}" srcOrd="0" destOrd="0" presId="urn:microsoft.com/office/officeart/2018/2/layout/IconVerticalSolidList"/>
    <dgm:cxn modelId="{C4DE6AAF-F275-4EC0-B099-7F5B1A1BBF92}" type="presOf" srcId="{F7678215-1A70-4C3B-9B94-891C18C21E26}" destId="{4E11BEE0-5B48-4E18-ACC4-81817F12C91E}" srcOrd="0" destOrd="0" presId="urn:microsoft.com/office/officeart/2018/2/layout/IconVerticalSolidList"/>
    <dgm:cxn modelId="{11E2C2CF-18A9-4BE4-B5E9-D783CDEB38C2}" type="presOf" srcId="{BD7499A4-4F64-4269-AE03-B91218016429}" destId="{84FA34E7-D9FC-4FAC-8C6E-B3DB37373DC8}" srcOrd="0" destOrd="0" presId="urn:microsoft.com/office/officeart/2018/2/layout/IconVerticalSolidList"/>
    <dgm:cxn modelId="{108E5FD0-A793-4CA5-8D3C-2CDF09430705}" srcId="{BD7499A4-4F64-4269-AE03-B91218016429}" destId="{A945DBB0-439C-4479-8EC2-FAA04F8A3C29}" srcOrd="1" destOrd="0" parTransId="{C5CDD9A4-4C55-4267-8E9C-ECB710687250}" sibTransId="{D6EE5AB9-5112-4EF9-8170-3DF54275B460}"/>
    <dgm:cxn modelId="{DDEEBDD2-4879-4333-93A7-BE0E90972F61}" srcId="{BD7499A4-4F64-4269-AE03-B91218016429}" destId="{F7678215-1A70-4C3B-9B94-891C18C21E26}" srcOrd="3" destOrd="0" parTransId="{A03E86EF-966F-49E6-ADF2-3EBB84AD4AEC}" sibTransId="{34A423CD-161D-4CEA-92E3-7FF7AA69455B}"/>
    <dgm:cxn modelId="{FEE264A5-0C39-4266-903A-D27050EC8A28}" type="presParOf" srcId="{84FA34E7-D9FC-4FAC-8C6E-B3DB37373DC8}" destId="{C78CEB56-84D3-4512-9BF1-FB003C4E8A56}" srcOrd="0" destOrd="0" presId="urn:microsoft.com/office/officeart/2018/2/layout/IconVerticalSolidList"/>
    <dgm:cxn modelId="{493A5F8A-D071-4BF3-B7BD-9292027A2829}" type="presParOf" srcId="{C78CEB56-84D3-4512-9BF1-FB003C4E8A56}" destId="{A1D368DF-A13C-4C5E-977E-668CB26D7EDA}" srcOrd="0" destOrd="0" presId="urn:microsoft.com/office/officeart/2018/2/layout/IconVerticalSolidList"/>
    <dgm:cxn modelId="{20BC98DA-D35D-4689-90AC-CF7F1626F739}" type="presParOf" srcId="{C78CEB56-84D3-4512-9BF1-FB003C4E8A56}" destId="{A2549FE8-36D7-4423-A896-8F8CACC86AF4}" srcOrd="1" destOrd="0" presId="urn:microsoft.com/office/officeart/2018/2/layout/IconVerticalSolidList"/>
    <dgm:cxn modelId="{B24107B5-3024-4194-AC63-0378E64FFA56}" type="presParOf" srcId="{C78CEB56-84D3-4512-9BF1-FB003C4E8A56}" destId="{0202AD43-2C56-49E6-8120-D59562C43CD5}" srcOrd="2" destOrd="0" presId="urn:microsoft.com/office/officeart/2018/2/layout/IconVerticalSolidList"/>
    <dgm:cxn modelId="{6C07CA30-3E97-436D-8602-2AC9EAB9F428}" type="presParOf" srcId="{C78CEB56-84D3-4512-9BF1-FB003C4E8A56}" destId="{4D71CDD3-3883-431A-AC32-0A1072C66C28}" srcOrd="3" destOrd="0" presId="urn:microsoft.com/office/officeart/2018/2/layout/IconVerticalSolidList"/>
    <dgm:cxn modelId="{68CF38AE-1EC4-4C71-BFEA-488A04951D7E}" type="presParOf" srcId="{84FA34E7-D9FC-4FAC-8C6E-B3DB37373DC8}" destId="{B431FE92-89AA-4F5F-905C-2CED7B289707}" srcOrd="1" destOrd="0" presId="urn:microsoft.com/office/officeart/2018/2/layout/IconVerticalSolidList"/>
    <dgm:cxn modelId="{8A43EF8B-2F50-4EA8-8B24-CF7E585E8F4F}" type="presParOf" srcId="{84FA34E7-D9FC-4FAC-8C6E-B3DB37373DC8}" destId="{BBC92E4D-0C49-46D7-8618-57FC53794D25}" srcOrd="2" destOrd="0" presId="urn:microsoft.com/office/officeart/2018/2/layout/IconVerticalSolidList"/>
    <dgm:cxn modelId="{5A1DE843-2CF6-4511-BF35-D417BBBEBCD8}" type="presParOf" srcId="{BBC92E4D-0C49-46D7-8618-57FC53794D25}" destId="{853EA3B2-BBA9-49D9-9BF5-8823C909FA8A}" srcOrd="0" destOrd="0" presId="urn:microsoft.com/office/officeart/2018/2/layout/IconVerticalSolidList"/>
    <dgm:cxn modelId="{437A3151-5A5F-47CF-9A51-3D67F86E07FB}" type="presParOf" srcId="{BBC92E4D-0C49-46D7-8618-57FC53794D25}" destId="{5C9E08F4-0E66-4D2C-BF7C-EB15F072DD46}" srcOrd="1" destOrd="0" presId="urn:microsoft.com/office/officeart/2018/2/layout/IconVerticalSolidList"/>
    <dgm:cxn modelId="{2604C590-028F-473C-98EA-E8D3F3749B9A}" type="presParOf" srcId="{BBC92E4D-0C49-46D7-8618-57FC53794D25}" destId="{A98B8ED5-C06E-4F90-8D8E-8066B94E9E2C}" srcOrd="2" destOrd="0" presId="urn:microsoft.com/office/officeart/2018/2/layout/IconVerticalSolidList"/>
    <dgm:cxn modelId="{56CDF3AF-3C5D-44E9-AD51-C1D90DAE492A}" type="presParOf" srcId="{BBC92E4D-0C49-46D7-8618-57FC53794D25}" destId="{5EC9C375-5A5F-4211-8CFA-C93640BE1ABC}" srcOrd="3" destOrd="0" presId="urn:microsoft.com/office/officeart/2018/2/layout/IconVerticalSolidList"/>
    <dgm:cxn modelId="{EE11905B-5A94-4990-B721-DB98565A0F20}" type="presParOf" srcId="{84FA34E7-D9FC-4FAC-8C6E-B3DB37373DC8}" destId="{126CE0AB-5132-4925-A55F-8A867B537F76}" srcOrd="3" destOrd="0" presId="urn:microsoft.com/office/officeart/2018/2/layout/IconVerticalSolidList"/>
    <dgm:cxn modelId="{28603439-B87A-4C99-81DE-F57E79346E19}" type="presParOf" srcId="{84FA34E7-D9FC-4FAC-8C6E-B3DB37373DC8}" destId="{060D4AC7-26FD-4E47-BB89-AC6345012A3D}" srcOrd="4" destOrd="0" presId="urn:microsoft.com/office/officeart/2018/2/layout/IconVerticalSolidList"/>
    <dgm:cxn modelId="{B8CC94D8-B927-49B2-B053-9FD38F569102}" type="presParOf" srcId="{060D4AC7-26FD-4E47-BB89-AC6345012A3D}" destId="{272DC760-0132-4E74-A2BC-4BB5CED8F422}" srcOrd="0" destOrd="0" presId="urn:microsoft.com/office/officeart/2018/2/layout/IconVerticalSolidList"/>
    <dgm:cxn modelId="{FD2AA109-11D4-4F9D-9B81-A16058123C8E}" type="presParOf" srcId="{060D4AC7-26FD-4E47-BB89-AC6345012A3D}" destId="{18E61023-6243-4686-9569-FA1D1C58EAFD}" srcOrd="1" destOrd="0" presId="urn:microsoft.com/office/officeart/2018/2/layout/IconVerticalSolidList"/>
    <dgm:cxn modelId="{8D39DB9C-4512-45B6-8104-407A82A91100}" type="presParOf" srcId="{060D4AC7-26FD-4E47-BB89-AC6345012A3D}" destId="{C3A3E01E-7310-4B5C-84D3-75753ED0B2F1}" srcOrd="2" destOrd="0" presId="urn:microsoft.com/office/officeart/2018/2/layout/IconVerticalSolidList"/>
    <dgm:cxn modelId="{02C46C21-C69F-440E-BA60-757B3CA6EF3E}" type="presParOf" srcId="{060D4AC7-26FD-4E47-BB89-AC6345012A3D}" destId="{C8007E0F-6C67-4D64-A09C-539C1F00D6A1}" srcOrd="3" destOrd="0" presId="urn:microsoft.com/office/officeart/2018/2/layout/IconVerticalSolidList"/>
    <dgm:cxn modelId="{74B55B9C-3675-463F-84B9-6C0962D8448C}" type="presParOf" srcId="{84FA34E7-D9FC-4FAC-8C6E-B3DB37373DC8}" destId="{BFE87F6F-5A99-4B59-BE32-08D3E0778171}" srcOrd="5" destOrd="0" presId="urn:microsoft.com/office/officeart/2018/2/layout/IconVerticalSolidList"/>
    <dgm:cxn modelId="{5C45C4E6-15B1-48FD-A7C4-B658331C58D5}" type="presParOf" srcId="{84FA34E7-D9FC-4FAC-8C6E-B3DB37373DC8}" destId="{9901CA6C-48B2-421E-AFB5-67B8EFE75114}" srcOrd="6" destOrd="0" presId="urn:microsoft.com/office/officeart/2018/2/layout/IconVerticalSolidList"/>
    <dgm:cxn modelId="{AE17D464-E1C2-4931-A8C6-990D7F5E51AE}" type="presParOf" srcId="{9901CA6C-48B2-421E-AFB5-67B8EFE75114}" destId="{623C1679-048B-49F6-B2F6-0CCB93E2B93E}" srcOrd="0" destOrd="0" presId="urn:microsoft.com/office/officeart/2018/2/layout/IconVerticalSolidList"/>
    <dgm:cxn modelId="{EE08E664-2B48-45CB-8ADC-B4412452710A}" type="presParOf" srcId="{9901CA6C-48B2-421E-AFB5-67B8EFE75114}" destId="{24809111-9693-4D64-903C-13713620018E}" srcOrd="1" destOrd="0" presId="urn:microsoft.com/office/officeart/2018/2/layout/IconVerticalSolidList"/>
    <dgm:cxn modelId="{685C8F12-7B40-47D9-BC95-27E258320460}" type="presParOf" srcId="{9901CA6C-48B2-421E-AFB5-67B8EFE75114}" destId="{2F95D556-E3C2-42F7-94EB-34D7FC679843}" srcOrd="2" destOrd="0" presId="urn:microsoft.com/office/officeart/2018/2/layout/IconVerticalSolidList"/>
    <dgm:cxn modelId="{DEF7C591-8F8E-40C2-887B-8E0C4BC4EDCE}" type="presParOf" srcId="{9901CA6C-48B2-421E-AFB5-67B8EFE75114}" destId="{4E11BEE0-5B48-4E18-ACC4-81817F12C91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70864-4AA4-4696-9639-71CBC941096C}">
      <dsp:nvSpPr>
        <dsp:cNvPr id="0" name=""/>
        <dsp:cNvSpPr/>
      </dsp:nvSpPr>
      <dsp:spPr>
        <a:xfrm>
          <a:off x="0" y="445"/>
          <a:ext cx="6143423" cy="0"/>
        </a:xfrm>
        <a:prstGeom prst="line">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w="9525"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EDAC018-C290-46E5-91F8-B0575D435B1D}">
      <dsp:nvSpPr>
        <dsp:cNvPr id="0" name=""/>
        <dsp:cNvSpPr/>
      </dsp:nvSpPr>
      <dsp:spPr>
        <a:xfrm>
          <a:off x="0" y="445"/>
          <a:ext cx="6143423" cy="72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rtl="0">
            <a:lnSpc>
              <a:spcPct val="90000"/>
            </a:lnSpc>
            <a:spcBef>
              <a:spcPct val="0"/>
            </a:spcBef>
            <a:spcAft>
              <a:spcPct val="35000"/>
            </a:spcAft>
            <a:buNone/>
          </a:pPr>
          <a:r>
            <a:rPr lang="en-US" sz="3300" kern="1200" dirty="0">
              <a:latin typeface="Calibri Light" panose="020F0302020204030204"/>
            </a:rPr>
            <a:t>Tensor Flow</a:t>
          </a:r>
        </a:p>
      </dsp:txBody>
      <dsp:txXfrm>
        <a:off x="0" y="445"/>
        <a:ext cx="6143423" cy="729648"/>
      </dsp:txXfrm>
    </dsp:sp>
    <dsp:sp modelId="{829A3544-04AC-4A65-A4DA-79ADA7A22B0A}">
      <dsp:nvSpPr>
        <dsp:cNvPr id="0" name=""/>
        <dsp:cNvSpPr/>
      </dsp:nvSpPr>
      <dsp:spPr>
        <a:xfrm>
          <a:off x="0" y="730093"/>
          <a:ext cx="6143423" cy="0"/>
        </a:xfrm>
        <a:prstGeom prst="line">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w="9525"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0BF71ADE-C13D-4E4C-A7BF-526232BF59D2}">
      <dsp:nvSpPr>
        <dsp:cNvPr id="0" name=""/>
        <dsp:cNvSpPr/>
      </dsp:nvSpPr>
      <dsp:spPr>
        <a:xfrm>
          <a:off x="0" y="730093"/>
          <a:ext cx="6143423" cy="72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rtl="0">
            <a:lnSpc>
              <a:spcPct val="90000"/>
            </a:lnSpc>
            <a:spcBef>
              <a:spcPct val="0"/>
            </a:spcBef>
            <a:spcAft>
              <a:spcPct val="35000"/>
            </a:spcAft>
            <a:buNone/>
          </a:pPr>
          <a:r>
            <a:rPr lang="en-US" sz="3300" kern="1200" dirty="0">
              <a:latin typeface="Calibri Light" panose="020F0302020204030204"/>
            </a:rPr>
            <a:t>Matplotlib</a:t>
          </a:r>
        </a:p>
      </dsp:txBody>
      <dsp:txXfrm>
        <a:off x="0" y="730093"/>
        <a:ext cx="6143423" cy="729648"/>
      </dsp:txXfrm>
    </dsp:sp>
    <dsp:sp modelId="{A372E838-4ABE-49B5-AF5B-8D6507D3995E}">
      <dsp:nvSpPr>
        <dsp:cNvPr id="0" name=""/>
        <dsp:cNvSpPr/>
      </dsp:nvSpPr>
      <dsp:spPr>
        <a:xfrm>
          <a:off x="0" y="1459742"/>
          <a:ext cx="6143423" cy="0"/>
        </a:xfrm>
        <a:prstGeom prst="line">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w="9525"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DEDEE72D-B6C3-4532-A15E-4EA30D2F6AA2}">
      <dsp:nvSpPr>
        <dsp:cNvPr id="0" name=""/>
        <dsp:cNvSpPr/>
      </dsp:nvSpPr>
      <dsp:spPr>
        <a:xfrm>
          <a:off x="0" y="1459742"/>
          <a:ext cx="6143423" cy="72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rtl="0">
            <a:lnSpc>
              <a:spcPct val="90000"/>
            </a:lnSpc>
            <a:spcBef>
              <a:spcPct val="0"/>
            </a:spcBef>
            <a:spcAft>
              <a:spcPct val="35000"/>
            </a:spcAft>
            <a:buNone/>
          </a:pPr>
          <a:r>
            <a:rPr lang="en-US" sz="3300" kern="1200" dirty="0"/>
            <a:t>Django</a:t>
          </a:r>
          <a:endParaRPr lang="en-US" sz="3300" kern="1200" dirty="0">
            <a:latin typeface="Calibri Light" panose="020F0302020204030204"/>
          </a:endParaRPr>
        </a:p>
      </dsp:txBody>
      <dsp:txXfrm>
        <a:off x="0" y="1459742"/>
        <a:ext cx="6143423" cy="729648"/>
      </dsp:txXfrm>
    </dsp:sp>
    <dsp:sp modelId="{A9ADBE7F-6614-4B46-A7C5-C1AF86379DA9}">
      <dsp:nvSpPr>
        <dsp:cNvPr id="0" name=""/>
        <dsp:cNvSpPr/>
      </dsp:nvSpPr>
      <dsp:spPr>
        <a:xfrm>
          <a:off x="0" y="2189390"/>
          <a:ext cx="6143423" cy="0"/>
        </a:xfrm>
        <a:prstGeom prst="line">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w="9525"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DA5ED2B4-94A1-4C0F-9222-4A937E875AF5}">
      <dsp:nvSpPr>
        <dsp:cNvPr id="0" name=""/>
        <dsp:cNvSpPr/>
      </dsp:nvSpPr>
      <dsp:spPr>
        <a:xfrm>
          <a:off x="0" y="2189390"/>
          <a:ext cx="6143423" cy="72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rtl="0">
            <a:lnSpc>
              <a:spcPct val="90000"/>
            </a:lnSpc>
            <a:spcBef>
              <a:spcPct val="0"/>
            </a:spcBef>
            <a:spcAft>
              <a:spcPct val="35000"/>
            </a:spcAft>
            <a:buNone/>
          </a:pPr>
          <a:r>
            <a:rPr lang="en-US" sz="3300" b="0" kern="1200" dirty="0"/>
            <a:t>Pandas</a:t>
          </a:r>
          <a:r>
            <a:rPr lang="en-US" sz="3300" kern="1200" dirty="0"/>
            <a:t> </a:t>
          </a:r>
        </a:p>
      </dsp:txBody>
      <dsp:txXfrm>
        <a:off x="0" y="2189390"/>
        <a:ext cx="6143423" cy="729648"/>
      </dsp:txXfrm>
    </dsp:sp>
    <dsp:sp modelId="{F9577BBF-1A65-4508-9282-616EEAC27FCA}">
      <dsp:nvSpPr>
        <dsp:cNvPr id="0" name=""/>
        <dsp:cNvSpPr/>
      </dsp:nvSpPr>
      <dsp:spPr>
        <a:xfrm>
          <a:off x="0" y="2919039"/>
          <a:ext cx="6143423" cy="0"/>
        </a:xfrm>
        <a:prstGeom prst="line">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w="9525"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A5891CA-F96D-4FCE-9172-56AD0B6C4664}">
      <dsp:nvSpPr>
        <dsp:cNvPr id="0" name=""/>
        <dsp:cNvSpPr/>
      </dsp:nvSpPr>
      <dsp:spPr>
        <a:xfrm>
          <a:off x="0" y="2919039"/>
          <a:ext cx="6143423" cy="72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b="0" kern="1200" dirty="0"/>
            <a:t>BeautifulSoup</a:t>
          </a:r>
          <a:endParaRPr lang="en-US" sz="3300" b="1" kern="1200" dirty="0"/>
        </a:p>
      </dsp:txBody>
      <dsp:txXfrm>
        <a:off x="0" y="2919039"/>
        <a:ext cx="6143423" cy="7296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AEF97-A965-48E6-A0D3-989BCA68631A}">
      <dsp:nvSpPr>
        <dsp:cNvPr id="0" name=""/>
        <dsp:cNvSpPr/>
      </dsp:nvSpPr>
      <dsp:spPr>
        <a:xfrm>
          <a:off x="2667278" y="1079347"/>
          <a:ext cx="2196000" cy="2196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4C2B57-E880-4689-90A0-30E9EF83596A}">
      <dsp:nvSpPr>
        <dsp:cNvPr id="0" name=""/>
        <dsp:cNvSpPr/>
      </dsp:nvSpPr>
      <dsp:spPr>
        <a:xfrm>
          <a:off x="3135278" y="1547348"/>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7CC19A-746E-4D3C-B7C8-AE1BFFA79EFE}">
      <dsp:nvSpPr>
        <dsp:cNvPr id="0" name=""/>
        <dsp:cNvSpPr/>
      </dsp:nvSpPr>
      <dsp:spPr>
        <a:xfrm>
          <a:off x="1965278" y="3959348"/>
          <a:ext cx="36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kern="1200" dirty="0"/>
            <a:t>Web Scraping </a:t>
          </a:r>
          <a:r>
            <a:rPr lang="en-US" sz="1100" kern="1200" dirty="0"/>
            <a:t>is the process of collecting data from the internet by using various tools and frameworks. Sometimes, It is used for online price change monitoring, price comparison, and seeing how well the competitors are doing by extracting data from their websites.</a:t>
          </a:r>
        </a:p>
      </dsp:txBody>
      <dsp:txXfrm>
        <a:off x="1965278" y="3959348"/>
        <a:ext cx="3600000" cy="922500"/>
      </dsp:txXfrm>
    </dsp:sp>
    <dsp:sp modelId="{8D3CC248-1A3C-4249-9C6B-580F1C1AB846}">
      <dsp:nvSpPr>
        <dsp:cNvPr id="0" name=""/>
        <dsp:cNvSpPr/>
      </dsp:nvSpPr>
      <dsp:spPr>
        <a:xfrm>
          <a:off x="6897278" y="1079347"/>
          <a:ext cx="2196000" cy="2196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3CD200-9BE4-45B5-A91F-0938E349549B}">
      <dsp:nvSpPr>
        <dsp:cNvPr id="0" name=""/>
        <dsp:cNvSpPr/>
      </dsp:nvSpPr>
      <dsp:spPr>
        <a:xfrm>
          <a:off x="7365278" y="1547348"/>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B0E468-A49A-4CBD-AEB9-6A339EDA75A5}">
      <dsp:nvSpPr>
        <dsp:cNvPr id="0" name=""/>
        <dsp:cNvSpPr/>
      </dsp:nvSpPr>
      <dsp:spPr>
        <a:xfrm>
          <a:off x="6195278" y="3959348"/>
          <a:ext cx="36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Beautiful Soup is a Python library that is </a:t>
          </a:r>
          <a:r>
            <a:rPr lang="en-US" sz="1100" b="1" kern="1200" dirty="0"/>
            <a:t>used for web scraping purposes to pull the data out of HTML and XML files</a:t>
          </a:r>
          <a:r>
            <a:rPr lang="en-US" sz="1100" kern="1200" dirty="0"/>
            <a:t>. It creates a parse tree from page source code that can be used to extract data in a hierarchical and more readable manner.</a:t>
          </a:r>
        </a:p>
      </dsp:txBody>
      <dsp:txXfrm>
        <a:off x="6195278" y="3959348"/>
        <a:ext cx="3600000" cy="922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463710-263B-4B55-90AD-562D494138E1}">
      <dsp:nvSpPr>
        <dsp:cNvPr id="0" name=""/>
        <dsp:cNvSpPr/>
      </dsp:nvSpPr>
      <dsp:spPr>
        <a:xfrm>
          <a:off x="3980799" y="1188363"/>
          <a:ext cx="3486595" cy="3487194"/>
        </a:xfrm>
        <a:prstGeom prst="ellips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b="1" kern="1200" dirty="0">
              <a:latin typeface="Calibri Light" panose="020F0302020204030204"/>
            </a:rPr>
            <a:t>R Libraries</a:t>
          </a:r>
          <a:endParaRPr lang="en-US" sz="1900" b="1" kern="1200" dirty="0"/>
        </a:p>
      </dsp:txBody>
      <dsp:txXfrm>
        <a:off x="4491399" y="1699051"/>
        <a:ext cx="2465395" cy="2465818"/>
      </dsp:txXfrm>
    </dsp:sp>
    <dsp:sp modelId="{B0D6C3D2-E337-41AA-A102-2FB89EAE526E}">
      <dsp:nvSpPr>
        <dsp:cNvPr id="0" name=""/>
        <dsp:cNvSpPr/>
      </dsp:nvSpPr>
      <dsp:spPr>
        <a:xfrm>
          <a:off x="5052882" y="4416324"/>
          <a:ext cx="281073" cy="281044"/>
        </a:xfrm>
        <a:prstGeom prst="ellips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8556A9F-1B29-47F1-9F29-BA0E9B38AE13}">
      <dsp:nvSpPr>
        <dsp:cNvPr id="0" name=""/>
        <dsp:cNvSpPr/>
      </dsp:nvSpPr>
      <dsp:spPr>
        <a:xfrm>
          <a:off x="7691966" y="2603556"/>
          <a:ext cx="281073" cy="281044"/>
        </a:xfrm>
        <a:prstGeom prst="ellips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230EC81-5C66-4EBB-B137-4030C014842F}">
      <dsp:nvSpPr>
        <dsp:cNvPr id="0" name=""/>
        <dsp:cNvSpPr/>
      </dsp:nvSpPr>
      <dsp:spPr>
        <a:xfrm>
          <a:off x="6348823" y="4715440"/>
          <a:ext cx="387637" cy="388227"/>
        </a:xfrm>
        <a:prstGeom prst="ellips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C66F307-0E8C-4B5E-8197-3B8226DBBB04}">
      <dsp:nvSpPr>
        <dsp:cNvPr id="0" name=""/>
        <dsp:cNvSpPr/>
      </dsp:nvSpPr>
      <dsp:spPr>
        <a:xfrm>
          <a:off x="5131554" y="1580329"/>
          <a:ext cx="281073" cy="281044"/>
        </a:xfrm>
        <a:prstGeom prst="ellips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7C7F51B-470B-435A-9F59-F101E5C4BBCA}">
      <dsp:nvSpPr>
        <dsp:cNvPr id="0" name=""/>
        <dsp:cNvSpPr/>
      </dsp:nvSpPr>
      <dsp:spPr>
        <a:xfrm>
          <a:off x="4246853" y="3188702"/>
          <a:ext cx="281073" cy="281044"/>
        </a:xfrm>
        <a:prstGeom prst="ellips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82D8B1A-612A-4153-9A04-7B0AB7E82698}">
      <dsp:nvSpPr>
        <dsp:cNvPr id="0" name=""/>
        <dsp:cNvSpPr/>
      </dsp:nvSpPr>
      <dsp:spPr>
        <a:xfrm>
          <a:off x="2890835" y="1817753"/>
          <a:ext cx="1417524" cy="1417685"/>
        </a:xfrm>
        <a:prstGeom prst="ellips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kern="1200" dirty="0">
              <a:latin typeface="Calibri Light" panose="020F0302020204030204"/>
            </a:rPr>
            <a:t>Caret</a:t>
          </a:r>
          <a:endParaRPr lang="en-US" sz="1900" b="1" kern="1200" dirty="0"/>
        </a:p>
      </dsp:txBody>
      <dsp:txXfrm>
        <a:off x="3098427" y="2025368"/>
        <a:ext cx="1002340" cy="1002455"/>
      </dsp:txXfrm>
    </dsp:sp>
    <dsp:sp modelId="{9010A4D2-10BF-47B5-975A-33F326B909C2}">
      <dsp:nvSpPr>
        <dsp:cNvPr id="0" name=""/>
        <dsp:cNvSpPr/>
      </dsp:nvSpPr>
      <dsp:spPr>
        <a:xfrm>
          <a:off x="5578553" y="1592793"/>
          <a:ext cx="387637" cy="388227"/>
        </a:xfrm>
        <a:prstGeom prst="ellips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569B81D-71F6-43F8-9D14-B31597388AB5}">
      <dsp:nvSpPr>
        <dsp:cNvPr id="0" name=""/>
        <dsp:cNvSpPr/>
      </dsp:nvSpPr>
      <dsp:spPr>
        <a:xfrm>
          <a:off x="3024578" y="3650462"/>
          <a:ext cx="700895" cy="701053"/>
        </a:xfrm>
        <a:prstGeom prst="ellips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DB5D0D7-9F49-4D21-9D55-464309A25C53}">
      <dsp:nvSpPr>
        <dsp:cNvPr id="0" name=""/>
        <dsp:cNvSpPr/>
      </dsp:nvSpPr>
      <dsp:spPr>
        <a:xfrm>
          <a:off x="7825709" y="1150973"/>
          <a:ext cx="1417524" cy="1417685"/>
        </a:xfrm>
        <a:prstGeom prst="ellips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b="0" kern="1200" dirty="0"/>
            <a:t> ggplot2</a:t>
          </a:r>
        </a:p>
      </dsp:txBody>
      <dsp:txXfrm>
        <a:off x="8033301" y="1358588"/>
        <a:ext cx="1002340" cy="1002455"/>
      </dsp:txXfrm>
    </dsp:sp>
    <dsp:sp modelId="{A1933240-E6BD-4E79-BDEB-005B325924FC}">
      <dsp:nvSpPr>
        <dsp:cNvPr id="0" name=""/>
        <dsp:cNvSpPr/>
      </dsp:nvSpPr>
      <dsp:spPr>
        <a:xfrm>
          <a:off x="7192758" y="2129332"/>
          <a:ext cx="387637" cy="388227"/>
        </a:xfrm>
        <a:prstGeom prst="ellips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1E955A0-79CB-46EA-B9B6-AF140D18F9CE}">
      <dsp:nvSpPr>
        <dsp:cNvPr id="0" name=""/>
        <dsp:cNvSpPr/>
      </dsp:nvSpPr>
      <dsp:spPr>
        <a:xfrm>
          <a:off x="2757808" y="4484871"/>
          <a:ext cx="281073" cy="281044"/>
        </a:xfrm>
        <a:prstGeom prst="ellips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56BD423-9D44-44F1-8EFB-26B8164CBE7A}">
      <dsp:nvSpPr>
        <dsp:cNvPr id="0" name=""/>
        <dsp:cNvSpPr/>
      </dsp:nvSpPr>
      <dsp:spPr>
        <a:xfrm>
          <a:off x="5558528" y="4084803"/>
          <a:ext cx="281073" cy="281044"/>
        </a:xfrm>
        <a:prstGeom prst="ellips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72B8C05-E930-4EF4-A667-4FFC4F7149FF}">
      <dsp:nvSpPr>
        <dsp:cNvPr id="0" name=""/>
        <dsp:cNvSpPr/>
      </dsp:nvSpPr>
      <dsp:spPr>
        <a:xfrm>
          <a:off x="8492274" y="3600609"/>
          <a:ext cx="1417524" cy="1417685"/>
        </a:xfrm>
        <a:prstGeom prst="ellips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latin typeface="Calibri Light" panose="020F0302020204030204"/>
            </a:rPr>
            <a:t>Shiny</a:t>
          </a:r>
        </a:p>
      </dsp:txBody>
      <dsp:txXfrm>
        <a:off x="8699866" y="3808224"/>
        <a:ext cx="1002340" cy="1002455"/>
      </dsp:txXfrm>
    </dsp:sp>
    <dsp:sp modelId="{BD9D03C5-2B8F-4E1F-9CFB-4A6C770326AC}">
      <dsp:nvSpPr>
        <dsp:cNvPr id="0" name=""/>
        <dsp:cNvSpPr/>
      </dsp:nvSpPr>
      <dsp:spPr>
        <a:xfrm>
          <a:off x="8092478" y="3551380"/>
          <a:ext cx="281073" cy="281044"/>
        </a:xfrm>
        <a:prstGeom prst="ellips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ECE6999-5728-44A2-A2DE-24EB40FDFE1B}">
      <dsp:nvSpPr>
        <dsp:cNvPr id="0" name=""/>
        <dsp:cNvSpPr/>
      </dsp:nvSpPr>
      <dsp:spPr>
        <a:xfrm>
          <a:off x="4423507" y="4813899"/>
          <a:ext cx="1417524" cy="1417685"/>
        </a:xfrm>
        <a:prstGeom prst="ellips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b="1" kern="1200" dirty="0"/>
            <a:t>dplyr</a:t>
          </a:r>
          <a:r>
            <a:rPr lang="en-US" sz="1900" b="0" kern="1200" dirty="0"/>
            <a:t> </a:t>
          </a:r>
          <a:endParaRPr lang="en-US" sz="1900" b="1" kern="1200" dirty="0">
            <a:latin typeface="Calibri Light" panose="020F0302020204030204"/>
          </a:endParaRPr>
        </a:p>
      </dsp:txBody>
      <dsp:txXfrm>
        <a:off x="4631099" y="5021514"/>
        <a:ext cx="1002340" cy="1002455"/>
      </dsp:txXfrm>
    </dsp:sp>
    <dsp:sp modelId="{2AC0A4B1-E10C-4518-88F1-1152822C97C6}">
      <dsp:nvSpPr>
        <dsp:cNvPr id="0" name=""/>
        <dsp:cNvSpPr/>
      </dsp:nvSpPr>
      <dsp:spPr>
        <a:xfrm>
          <a:off x="5689409" y="4765916"/>
          <a:ext cx="281073" cy="281044"/>
        </a:xfrm>
        <a:prstGeom prst="ellips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001D987-8A38-419B-BAC8-7D13C7221D5D}">
      <dsp:nvSpPr>
        <dsp:cNvPr id="0" name=""/>
        <dsp:cNvSpPr/>
      </dsp:nvSpPr>
      <dsp:spPr>
        <a:xfrm>
          <a:off x="5775233" y="0"/>
          <a:ext cx="1417524" cy="1417685"/>
        </a:xfrm>
        <a:prstGeom prst="ellips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latin typeface="Calibri Light" panose="020F0302020204030204"/>
            </a:rPr>
            <a:t>Rcrawler</a:t>
          </a:r>
        </a:p>
      </dsp:txBody>
      <dsp:txXfrm>
        <a:off x="5982825" y="207615"/>
        <a:ext cx="1002340" cy="1002455"/>
      </dsp:txXfrm>
    </dsp:sp>
    <dsp:sp modelId="{42196563-BD83-439A-8164-59A34DC7004A}">
      <dsp:nvSpPr>
        <dsp:cNvPr id="0" name=""/>
        <dsp:cNvSpPr/>
      </dsp:nvSpPr>
      <dsp:spPr>
        <a:xfrm>
          <a:off x="4027287" y="1536708"/>
          <a:ext cx="281073" cy="281044"/>
        </a:xfrm>
        <a:prstGeom prst="ellips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4E11C8A-4426-44A9-A923-E5C93F173E22}">
      <dsp:nvSpPr>
        <dsp:cNvPr id="0" name=""/>
        <dsp:cNvSpPr/>
      </dsp:nvSpPr>
      <dsp:spPr>
        <a:xfrm>
          <a:off x="7300037" y="348968"/>
          <a:ext cx="281073" cy="281044"/>
        </a:xfrm>
        <a:prstGeom prst="ellips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634B47-F566-4632-8505-76EC764B3501}">
      <dsp:nvSpPr>
        <dsp:cNvPr id="0" name=""/>
        <dsp:cNvSpPr/>
      </dsp:nvSpPr>
      <dsp:spPr>
        <a:xfrm>
          <a:off x="377750" y="1561260"/>
          <a:ext cx="607499" cy="6074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4C1506-80BE-4D67-BD1C-A02BE64CAF15}">
      <dsp:nvSpPr>
        <dsp:cNvPr id="0" name=""/>
        <dsp:cNvSpPr/>
      </dsp:nvSpPr>
      <dsp:spPr>
        <a:xfrm>
          <a:off x="6500" y="2473628"/>
          <a:ext cx="1349999" cy="104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ggplot2 is a plotting package that </a:t>
          </a:r>
          <a:r>
            <a:rPr lang="en-US" sz="1100" b="1" kern="1200"/>
            <a:t>provides helpful commands to create complex plots from data in a data frame</a:t>
          </a:r>
          <a:r>
            <a:rPr lang="en-US" sz="1100" kern="1200"/>
            <a:t>. It provides a more programmatic interface for specifying what variables to plot, how they are displayed, and general visual properties.</a:t>
          </a:r>
        </a:p>
      </dsp:txBody>
      <dsp:txXfrm>
        <a:off x="6500" y="2473628"/>
        <a:ext cx="1349999" cy="1046250"/>
      </dsp:txXfrm>
    </dsp:sp>
    <dsp:sp modelId="{859F3809-55B8-4F55-B208-7ECB77619CCE}">
      <dsp:nvSpPr>
        <dsp:cNvPr id="0" name=""/>
        <dsp:cNvSpPr/>
      </dsp:nvSpPr>
      <dsp:spPr>
        <a:xfrm>
          <a:off x="1964000" y="1561260"/>
          <a:ext cx="607499" cy="6074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68DCAC-6AA8-4B67-A26A-BD6E6877A4F1}">
      <dsp:nvSpPr>
        <dsp:cNvPr id="0" name=""/>
        <dsp:cNvSpPr/>
      </dsp:nvSpPr>
      <dsp:spPr>
        <a:xfrm>
          <a:off x="1592750" y="2473628"/>
          <a:ext cx="1349999" cy="104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i="1" kern="1200"/>
            <a:t>Objectives</a:t>
          </a:r>
          <a:endParaRPr lang="en-US" sz="1100" kern="1200"/>
        </a:p>
      </dsp:txBody>
      <dsp:txXfrm>
        <a:off x="1592750" y="2473628"/>
        <a:ext cx="1349999" cy="1046250"/>
      </dsp:txXfrm>
    </dsp:sp>
    <dsp:sp modelId="{76EF2A21-A50D-4D1C-9636-90A2D0E04985}">
      <dsp:nvSpPr>
        <dsp:cNvPr id="0" name=""/>
        <dsp:cNvSpPr/>
      </dsp:nvSpPr>
      <dsp:spPr>
        <a:xfrm>
          <a:off x="3550250" y="1561260"/>
          <a:ext cx="607499" cy="6074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3CC026-3670-4D09-8CD2-A369B2DECE2C}">
      <dsp:nvSpPr>
        <dsp:cNvPr id="0" name=""/>
        <dsp:cNvSpPr/>
      </dsp:nvSpPr>
      <dsp:spPr>
        <a:xfrm>
          <a:off x="3179000" y="2473628"/>
          <a:ext cx="1349999" cy="104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Produce scatter plots, boxplots, and time series plots using ggplot.</a:t>
          </a:r>
        </a:p>
      </dsp:txBody>
      <dsp:txXfrm>
        <a:off x="3179000" y="2473628"/>
        <a:ext cx="1349999" cy="1046250"/>
      </dsp:txXfrm>
    </dsp:sp>
    <dsp:sp modelId="{87A70CD3-DB91-4548-8290-D224B436E283}">
      <dsp:nvSpPr>
        <dsp:cNvPr id="0" name=""/>
        <dsp:cNvSpPr/>
      </dsp:nvSpPr>
      <dsp:spPr>
        <a:xfrm>
          <a:off x="5136500" y="1561260"/>
          <a:ext cx="607499" cy="6074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4D56B8-6631-4C3D-BF22-32939604F38B}">
      <dsp:nvSpPr>
        <dsp:cNvPr id="0" name=""/>
        <dsp:cNvSpPr/>
      </dsp:nvSpPr>
      <dsp:spPr>
        <a:xfrm>
          <a:off x="4765250" y="2473628"/>
          <a:ext cx="1349999" cy="104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Set universal plot settings.</a:t>
          </a:r>
        </a:p>
      </dsp:txBody>
      <dsp:txXfrm>
        <a:off x="4765250" y="2473628"/>
        <a:ext cx="1349999" cy="1046250"/>
      </dsp:txXfrm>
    </dsp:sp>
    <dsp:sp modelId="{8A460BFD-B75A-4C83-88FC-2955B3A8D9BA}">
      <dsp:nvSpPr>
        <dsp:cNvPr id="0" name=""/>
        <dsp:cNvSpPr/>
      </dsp:nvSpPr>
      <dsp:spPr>
        <a:xfrm>
          <a:off x="6722750" y="1561260"/>
          <a:ext cx="607499" cy="6074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B5420B-8CA5-4375-827F-AB4AB79D67B6}">
      <dsp:nvSpPr>
        <dsp:cNvPr id="0" name=""/>
        <dsp:cNvSpPr/>
      </dsp:nvSpPr>
      <dsp:spPr>
        <a:xfrm>
          <a:off x="6351500" y="2473628"/>
          <a:ext cx="1349999" cy="104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Describe what faceting is and apply faceting in ggplot.</a:t>
          </a:r>
        </a:p>
      </dsp:txBody>
      <dsp:txXfrm>
        <a:off x="6351500" y="2473628"/>
        <a:ext cx="1349999" cy="1046250"/>
      </dsp:txXfrm>
    </dsp:sp>
    <dsp:sp modelId="{FDB2E08C-DC89-4CC2-AB11-0FB8D5EA3C27}">
      <dsp:nvSpPr>
        <dsp:cNvPr id="0" name=""/>
        <dsp:cNvSpPr/>
      </dsp:nvSpPr>
      <dsp:spPr>
        <a:xfrm>
          <a:off x="8309000" y="1561260"/>
          <a:ext cx="607499" cy="60749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E606BB-8ED4-454C-879F-6364921E69A2}">
      <dsp:nvSpPr>
        <dsp:cNvPr id="0" name=""/>
        <dsp:cNvSpPr/>
      </dsp:nvSpPr>
      <dsp:spPr>
        <a:xfrm>
          <a:off x="7937750" y="2473628"/>
          <a:ext cx="1349999" cy="104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Modify the aesthetics of an existing ggplot plot (including axis labels and color).</a:t>
          </a:r>
        </a:p>
      </dsp:txBody>
      <dsp:txXfrm>
        <a:off x="7937750" y="2473628"/>
        <a:ext cx="1349999" cy="1046250"/>
      </dsp:txXfrm>
    </dsp:sp>
    <dsp:sp modelId="{747555CD-DFD5-4ACB-9046-A7C6045B4D25}">
      <dsp:nvSpPr>
        <dsp:cNvPr id="0" name=""/>
        <dsp:cNvSpPr/>
      </dsp:nvSpPr>
      <dsp:spPr>
        <a:xfrm>
          <a:off x="9895250" y="1561260"/>
          <a:ext cx="607499" cy="60749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5E8A80-CB51-4ABA-87E4-9D3B1DFAEE7C}">
      <dsp:nvSpPr>
        <dsp:cNvPr id="0" name=""/>
        <dsp:cNvSpPr/>
      </dsp:nvSpPr>
      <dsp:spPr>
        <a:xfrm>
          <a:off x="9524000" y="2473628"/>
          <a:ext cx="1349999" cy="104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Build complex and customized plots from data in a data frame.</a:t>
          </a:r>
        </a:p>
      </dsp:txBody>
      <dsp:txXfrm>
        <a:off x="9524000" y="2473628"/>
        <a:ext cx="1349999" cy="10462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9126B0-8CC5-4C1C-9BC1-AB6704DBAE30}">
      <dsp:nvSpPr>
        <dsp:cNvPr id="0" name=""/>
        <dsp:cNvSpPr/>
      </dsp:nvSpPr>
      <dsp:spPr>
        <a:xfrm>
          <a:off x="0" y="39687"/>
          <a:ext cx="3286125" cy="197167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Is Python Good for Machine Learning?</a:t>
          </a:r>
          <a:endParaRPr lang="en-US" sz="1600" kern="1200"/>
        </a:p>
      </dsp:txBody>
      <dsp:txXfrm>
        <a:off x="0" y="39687"/>
        <a:ext cx="3286125" cy="1971675"/>
      </dsp:txXfrm>
    </dsp:sp>
    <dsp:sp modelId="{4C8CCA59-1C39-409E-B659-DFBD3A898C05}">
      <dsp:nvSpPr>
        <dsp:cNvPr id="0" name=""/>
        <dsp:cNvSpPr/>
      </dsp:nvSpPr>
      <dsp:spPr>
        <a:xfrm>
          <a:off x="3614737" y="39687"/>
          <a:ext cx="3286125" cy="197167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Python has become one of the most popular languages for artificial intelligence (AI) and machine learning (ML) development. With a simple syntax, extensive library ecosystem, and diverse community of developers, Python offers a much more reflexive approach for budding developers.  </a:t>
          </a:r>
        </a:p>
      </dsp:txBody>
      <dsp:txXfrm>
        <a:off x="3614737" y="39687"/>
        <a:ext cx="3286125" cy="1971675"/>
      </dsp:txXfrm>
    </dsp:sp>
    <dsp:sp modelId="{3904AC14-33FF-4CB9-B4C8-E5E33E37F2DB}">
      <dsp:nvSpPr>
        <dsp:cNvPr id="0" name=""/>
        <dsp:cNvSpPr/>
      </dsp:nvSpPr>
      <dsp:spPr>
        <a:xfrm>
          <a:off x="7229475" y="39687"/>
          <a:ext cx="3286125" cy="1971675"/>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The language is highly versatile, and its standard library includes modules for everything from image processing to natural language processing.</a:t>
          </a:r>
        </a:p>
      </dsp:txBody>
      <dsp:txXfrm>
        <a:off x="7229475" y="39687"/>
        <a:ext cx="3286125" cy="1971675"/>
      </dsp:txXfrm>
    </dsp:sp>
    <dsp:sp modelId="{4C6D2B6A-97C0-48D2-AE88-018149F81AD8}">
      <dsp:nvSpPr>
        <dsp:cNvPr id="0" name=""/>
        <dsp:cNvSpPr/>
      </dsp:nvSpPr>
      <dsp:spPr>
        <a:xfrm>
          <a:off x="0" y="2339975"/>
          <a:ext cx="3286125" cy="197167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Is R Good for Machine Learning?</a:t>
          </a:r>
          <a:endParaRPr lang="en-US" sz="1600" kern="1200"/>
        </a:p>
      </dsp:txBody>
      <dsp:txXfrm>
        <a:off x="0" y="2339975"/>
        <a:ext cx="3286125" cy="1971675"/>
      </dsp:txXfrm>
    </dsp:sp>
    <dsp:sp modelId="{88D46A79-EE41-4B8E-A06A-B4BFC015A4CD}">
      <dsp:nvSpPr>
        <dsp:cNvPr id="0" name=""/>
        <dsp:cNvSpPr/>
      </dsp:nvSpPr>
      <dsp:spPr>
        <a:xfrm>
          <a:off x="3614737" y="2339975"/>
          <a:ext cx="3286125" cy="1971675"/>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Machine learning is one of the most exciting fields in computer science right now. The ability to build intelligent systems from scratch using algorithms has enormous potential to transform industries like healthcare, finance, manufacturing and transportation.</a:t>
          </a:r>
        </a:p>
      </dsp:txBody>
      <dsp:txXfrm>
        <a:off x="3614737" y="2339975"/>
        <a:ext cx="3286125" cy="1971675"/>
      </dsp:txXfrm>
    </dsp:sp>
    <dsp:sp modelId="{DE0257A2-7272-4F89-B9B5-7CE74A8D0B9A}">
      <dsp:nvSpPr>
        <dsp:cNvPr id="0" name=""/>
        <dsp:cNvSpPr/>
      </dsp:nvSpPr>
      <dsp:spPr>
        <a:xfrm>
          <a:off x="7229475" y="2339975"/>
          <a:ext cx="3286125" cy="197167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However, it requires a lot of programming knowledge and skills. It is not easy to find people who know both statistics and programming well enough to build applicable models.</a:t>
          </a:r>
        </a:p>
      </dsp:txBody>
      <dsp:txXfrm>
        <a:off x="7229475" y="2339975"/>
        <a:ext cx="3286125" cy="19716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368DF-A13C-4C5E-977E-668CB26D7EDA}">
      <dsp:nvSpPr>
        <dsp:cNvPr id="0" name=""/>
        <dsp:cNvSpPr/>
      </dsp:nvSpPr>
      <dsp:spPr>
        <a:xfrm>
          <a:off x="0" y="3928"/>
          <a:ext cx="10515600" cy="83603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549FE8-36D7-4423-A896-8F8CACC86AF4}">
      <dsp:nvSpPr>
        <dsp:cNvPr id="0" name=""/>
        <dsp:cNvSpPr/>
      </dsp:nvSpPr>
      <dsp:spPr>
        <a:xfrm>
          <a:off x="252901" y="192037"/>
          <a:ext cx="460270" cy="4598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71CDD3-3883-431A-AC32-0A1072C66C28}">
      <dsp:nvSpPr>
        <dsp:cNvPr id="0" name=""/>
        <dsp:cNvSpPr/>
      </dsp:nvSpPr>
      <dsp:spPr>
        <a:xfrm>
          <a:off x="966073" y="3928"/>
          <a:ext cx="9505881" cy="914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776" tIns="96776" rIns="96776" bIns="96776" numCol="1" spcCol="1270" anchor="ctr" anchorCtr="0">
          <a:noAutofit/>
        </a:bodyPr>
        <a:lstStyle/>
        <a:p>
          <a:pPr marL="0" lvl="0" indent="0" algn="l" defTabSz="622300">
            <a:lnSpc>
              <a:spcPct val="90000"/>
            </a:lnSpc>
            <a:spcBef>
              <a:spcPct val="0"/>
            </a:spcBef>
            <a:spcAft>
              <a:spcPct val="35000"/>
            </a:spcAft>
            <a:buNone/>
          </a:pPr>
          <a:r>
            <a:rPr lang="en-US" sz="1400" kern="1200"/>
            <a:t>Besides the generic plotting functions, R also offers numerous libraries such as ggplot2, lattice, and plotly, which can create different types of plots, improve their appearance, or even make them interactive.</a:t>
          </a:r>
        </a:p>
      </dsp:txBody>
      <dsp:txXfrm>
        <a:off x="966073" y="3928"/>
        <a:ext cx="9505881" cy="914416"/>
      </dsp:txXfrm>
    </dsp:sp>
    <dsp:sp modelId="{853EA3B2-BBA9-49D9-9BF5-8823C909FA8A}">
      <dsp:nvSpPr>
        <dsp:cNvPr id="0" name=""/>
        <dsp:cNvSpPr/>
      </dsp:nvSpPr>
      <dsp:spPr>
        <a:xfrm>
          <a:off x="0" y="1146949"/>
          <a:ext cx="10515600" cy="83603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9E08F4-0E66-4D2C-BF7C-EB15F072DD46}">
      <dsp:nvSpPr>
        <dsp:cNvPr id="0" name=""/>
        <dsp:cNvSpPr/>
      </dsp:nvSpPr>
      <dsp:spPr>
        <a:xfrm>
          <a:off x="252901" y="1335058"/>
          <a:ext cx="460270" cy="4598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C9C375-5A5F-4211-8CFA-C93640BE1ABC}">
      <dsp:nvSpPr>
        <dsp:cNvPr id="0" name=""/>
        <dsp:cNvSpPr/>
      </dsp:nvSpPr>
      <dsp:spPr>
        <a:xfrm>
          <a:off x="966073" y="1146949"/>
          <a:ext cx="9505881" cy="914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776" tIns="96776" rIns="96776" bIns="96776" numCol="1" spcCol="1270" anchor="ctr" anchorCtr="0">
          <a:noAutofit/>
        </a:bodyPr>
        <a:lstStyle/>
        <a:p>
          <a:pPr marL="0" lvl="0" indent="0" algn="l" defTabSz="622300">
            <a:lnSpc>
              <a:spcPct val="90000"/>
            </a:lnSpc>
            <a:spcBef>
              <a:spcPct val="0"/>
            </a:spcBef>
            <a:spcAft>
              <a:spcPct val="35000"/>
            </a:spcAft>
            <a:buNone/>
          </a:pPr>
          <a:r>
            <a:rPr lang="en-US" sz="1400" kern="1200"/>
            <a:t>In particular, ggplot2 and data visualization in R go hand-in-hand. With ggplot2, R offers an elegant and versatile system for creating plots, following a layered approach that allows you to create plots step-by-step: starting with the data, then adding “aesthetics” (such as axes and the position of the data points on the plot), and style elements like lines, scales, or confidence intervals.</a:t>
          </a:r>
        </a:p>
      </dsp:txBody>
      <dsp:txXfrm>
        <a:off x="966073" y="1146949"/>
        <a:ext cx="9505881" cy="914416"/>
      </dsp:txXfrm>
    </dsp:sp>
    <dsp:sp modelId="{272DC760-0132-4E74-A2BC-4BB5CED8F422}">
      <dsp:nvSpPr>
        <dsp:cNvPr id="0" name=""/>
        <dsp:cNvSpPr/>
      </dsp:nvSpPr>
      <dsp:spPr>
        <a:xfrm>
          <a:off x="0" y="2289971"/>
          <a:ext cx="10515600" cy="83603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E61023-6243-4686-9569-FA1D1C58EAFD}">
      <dsp:nvSpPr>
        <dsp:cNvPr id="0" name=""/>
        <dsp:cNvSpPr/>
      </dsp:nvSpPr>
      <dsp:spPr>
        <a:xfrm>
          <a:off x="252901" y="2478079"/>
          <a:ext cx="460270" cy="4598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007E0F-6C67-4D64-A09C-539C1F00D6A1}">
      <dsp:nvSpPr>
        <dsp:cNvPr id="0" name=""/>
        <dsp:cNvSpPr/>
      </dsp:nvSpPr>
      <dsp:spPr>
        <a:xfrm>
          <a:off x="966073" y="2289971"/>
          <a:ext cx="9505881" cy="914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776" tIns="96776" rIns="96776" bIns="96776" numCol="1" spcCol="1270" anchor="ctr" anchorCtr="0">
          <a:noAutofit/>
        </a:bodyPr>
        <a:lstStyle/>
        <a:p>
          <a:pPr marL="0" lvl="0" indent="0" algn="l" defTabSz="622300">
            <a:lnSpc>
              <a:spcPct val="90000"/>
            </a:lnSpc>
            <a:spcBef>
              <a:spcPct val="0"/>
            </a:spcBef>
            <a:spcAft>
              <a:spcPct val="35000"/>
            </a:spcAft>
            <a:buNone/>
          </a:pPr>
          <a:r>
            <a:rPr lang="en-US" sz="1400" kern="1200"/>
            <a:t>Unlike R, Python – as a “general-purpose” programming language - does not include data visualization tools by default. However, Python also provides many libraries for this purpose, such as Matplotlib and Seaborn</a:t>
          </a:r>
        </a:p>
      </dsp:txBody>
      <dsp:txXfrm>
        <a:off x="966073" y="2289971"/>
        <a:ext cx="9505881" cy="914416"/>
      </dsp:txXfrm>
    </dsp:sp>
    <dsp:sp modelId="{623C1679-048B-49F6-B2F6-0CCB93E2B93E}">
      <dsp:nvSpPr>
        <dsp:cNvPr id="0" name=""/>
        <dsp:cNvSpPr/>
      </dsp:nvSpPr>
      <dsp:spPr>
        <a:xfrm>
          <a:off x="0" y="3432992"/>
          <a:ext cx="10515600" cy="83603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809111-9693-4D64-903C-13713620018E}">
      <dsp:nvSpPr>
        <dsp:cNvPr id="0" name=""/>
        <dsp:cNvSpPr/>
      </dsp:nvSpPr>
      <dsp:spPr>
        <a:xfrm>
          <a:off x="252901" y="3621100"/>
          <a:ext cx="460270" cy="4598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1BEE0-5B48-4E18-ACC4-81817F12C91E}">
      <dsp:nvSpPr>
        <dsp:cNvPr id="0" name=""/>
        <dsp:cNvSpPr/>
      </dsp:nvSpPr>
      <dsp:spPr>
        <a:xfrm>
          <a:off x="966073" y="3432992"/>
          <a:ext cx="9505881" cy="914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776" tIns="96776" rIns="96776" bIns="96776" numCol="1" spcCol="1270" anchor="ctr" anchorCtr="0">
          <a:noAutofit/>
        </a:bodyPr>
        <a:lstStyle/>
        <a:p>
          <a:pPr marL="0" lvl="0" indent="0" algn="l" defTabSz="622300">
            <a:lnSpc>
              <a:spcPct val="90000"/>
            </a:lnSpc>
            <a:spcBef>
              <a:spcPct val="0"/>
            </a:spcBef>
            <a:spcAft>
              <a:spcPct val="35000"/>
            </a:spcAft>
            <a:buNone/>
          </a:pPr>
          <a:r>
            <a:rPr lang="en-US" sz="1400" kern="1200"/>
            <a:t>The most commonly used library for data visualization in Python is Matplotlib. Matplotlib is based on NumPy arrays, and was originally designed as a Python alternative to Matlab, which is reflected in much of the syntax.</a:t>
          </a:r>
        </a:p>
      </dsp:txBody>
      <dsp:txXfrm>
        <a:off x="966073" y="3432992"/>
        <a:ext cx="9505881" cy="91441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1F2358-1365-4F12-8F9E-E6F63D6D2E5D}" type="datetimeFigureOut">
              <a:t>3/10/2024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426BA7-4048-470D-B84C-904C53FEFF50}" type="slidenum">
              <a:t>‹#›</a:t>
            </a:fld>
            <a:endParaRPr lang="en-US"/>
          </a:p>
        </p:txBody>
      </p:sp>
    </p:spTree>
    <p:extLst>
      <p:ext uri="{BB962C8B-B14F-4D97-AF65-F5344CB8AC3E}">
        <p14:creationId xmlns:p14="http://schemas.microsoft.com/office/powerpoint/2010/main" val="1139815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8</a:t>
            </a:fld>
            <a:endParaRPr lang="en-US" dirty="0"/>
          </a:p>
        </p:txBody>
      </p:sp>
    </p:spTree>
    <p:extLst>
      <p:ext uri="{BB962C8B-B14F-4D97-AF65-F5344CB8AC3E}">
        <p14:creationId xmlns:p14="http://schemas.microsoft.com/office/powerpoint/2010/main" val="173010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19</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3/10/2024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3/10/2024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3/10/2024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3/10/2024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3/10/2024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3/10/2024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3/10/2024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3/10/2024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3/10/2024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3/10/2024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3/10/2024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dirty="0"/>
              <a:t>Click to edit Master title style</a:t>
            </a:r>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631799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dirty="0"/>
              <a:t>Click to edit Master title style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dirty="0"/>
              <a:t>Click to edit Master title style</a:t>
            </a:r>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dirty="0"/>
              <a:t>Click to edit Master title style</a:t>
            </a:r>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dirty="0"/>
              <a:t>Click to edit Master title style</a:t>
            </a:r>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dirty="0"/>
              <a:t>Click to edit Master title style</a:t>
            </a:r>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dirty="0"/>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dirty="0"/>
              <a:t>Click to edit Master title style</a:t>
            </a:r>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dirty="0"/>
              <a:t>Click to edit Master title style</a:t>
            </a:r>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28988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dirty="0"/>
              <a:t>Click to edit Master title style</a:t>
            </a:r>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theme" Target="../theme/theme3.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62" r:id="rId3"/>
    <p:sldLayoutId id="2147483763" r:id="rId4"/>
    <p:sldLayoutId id="2147483665" r:id="rId5"/>
    <p:sldLayoutId id="2147483666" r:id="rId6"/>
    <p:sldLayoutId id="2147483764" r:id="rId7"/>
    <p:sldLayoutId id="2147483765" r:id="rId8"/>
    <p:sldLayoutId id="2147483766" r:id="rId9"/>
    <p:sldLayoutId id="2147483767" r:id="rId10"/>
    <p:sldLayoutId id="21474837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3/10/2024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3.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2.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Data" Target="../diagrams/data1.xml"/><Relationship Id="rId5" Type="http://schemas.openxmlformats.org/officeDocument/2006/relationships/image" Target="../media/image15.jpg"/><Relationship Id="rId10" Type="http://schemas.microsoft.com/office/2007/relationships/diagramDrawing" Target="../diagrams/drawing1.xml"/><Relationship Id="rId4" Type="http://schemas.openxmlformats.org/officeDocument/2006/relationships/image" Target="../media/image14.jp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hyperlink" Target="https://www.infoworld.com/article/3263764/what-is-a-graph-database-a-better-way-to-store-connected-data.html" TargetMode="External"/><Relationship Id="rId2" Type="http://schemas.openxmlformats.org/officeDocument/2006/relationships/hyperlink" Target="https://www.tensorflow.or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Web_server" TargetMode="External"/><Relationship Id="rId7" Type="http://schemas.openxmlformats.org/officeDocument/2006/relationships/hyperlink" Target="https://en.wikipedia.org/wiki/Middleware" TargetMode="External"/><Relationship Id="rId2" Type="http://schemas.openxmlformats.org/officeDocument/2006/relationships/image" Target="../media/image17.jpeg"/><Relationship Id="rId1" Type="http://schemas.openxmlformats.org/officeDocument/2006/relationships/slideLayout" Target="../slideLayouts/slideLayout33.xml"/><Relationship Id="rId6" Type="http://schemas.openxmlformats.org/officeDocument/2006/relationships/hyperlink" Target="https://en.wikipedia.org/wiki/Web_cache" TargetMode="External"/><Relationship Id="rId5" Type="http://schemas.openxmlformats.org/officeDocument/2006/relationships/hyperlink" Target="https://en.wikipedia.org/wiki/Inheritance_(object-oriented_programming)" TargetMode="External"/><Relationship Id="rId4" Type="http://schemas.openxmlformats.org/officeDocument/2006/relationships/hyperlink" Target="https://en.wikipedia.org/wiki/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2.jpeg"/><Relationship Id="rId7" Type="http://schemas.openxmlformats.org/officeDocument/2006/relationships/diagramLayout" Target="../diagrams/layout3.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Data" Target="../diagrams/data3.xml"/><Relationship Id="rId5" Type="http://schemas.openxmlformats.org/officeDocument/2006/relationships/image" Target="../media/image14.jpg"/><Relationship Id="rId10" Type="http://schemas.microsoft.com/office/2007/relationships/diagramDrawing" Target="../diagrams/drawing3.xml"/><Relationship Id="rId4" Type="http://schemas.openxmlformats.org/officeDocument/2006/relationships/image" Target="../media/image3.png"/><Relationship Id="rId9" Type="http://schemas.openxmlformats.org/officeDocument/2006/relationships/diagramColors" Target="../diagrams/colors3.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4">
            <a:extLst>
              <a:ext uri="{28A0092B-C50C-407E-A947-70E740481C1C}">
                <a14:useLocalDpi xmlns:a14="http://schemas.microsoft.com/office/drawing/2010/main"/>
              </a:ext>
            </a:extLst>
          </a:blip>
          <a:srcRect l="9091" t="9091"/>
          <a:stretch/>
        </p:blipFill>
        <p:spPr>
          <a:xfrm>
            <a:off x="20" y="10"/>
            <a:ext cx="12191980" cy="6857990"/>
          </a:xfrm>
          <a:prstGeom prst="rect">
            <a:avLst/>
          </a:prstGeom>
        </p:spPr>
      </p:pic>
      <p:pic>
        <p:nvPicPr>
          <p:cNvPr id="10" name="Picture 9">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4"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7" name="Straight Connector 16">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6646333" y="2032000"/>
            <a:ext cx="4513792" cy="2819398"/>
          </a:xfrm>
        </p:spPr>
        <p:txBody>
          <a:bodyPr>
            <a:normAutofit/>
          </a:bodyPr>
          <a:lstStyle/>
          <a:p>
            <a:r>
              <a:rPr lang="en-US" b="1" dirty="0">
                <a:cs typeface="Calibri Light"/>
              </a:rPr>
              <a:t>Libraries in Python &amp; R</a:t>
            </a:r>
          </a:p>
        </p:txBody>
      </p:sp>
    </p:spTree>
    <p:extLst>
      <p:ext uri="{BB962C8B-B14F-4D97-AF65-F5344CB8AC3E}">
        <p14:creationId xmlns:p14="http://schemas.microsoft.com/office/powerpoint/2010/main" val="44846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23313C2-640D-F071-8918-2D72EA850DB2}"/>
              </a:ext>
            </a:extLst>
          </p:cNvPr>
          <p:cNvPicPr>
            <a:picLocks noChangeAspect="1"/>
          </p:cNvPicPr>
          <p:nvPr/>
        </p:nvPicPr>
        <p:blipFill rotWithShape="1">
          <a:blip r:embed="rId2">
            <a:alphaModFix amt="35000"/>
          </a:blip>
          <a:srcRect t="15605"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92FABB3D-44D2-463F-988F-8F0775D68B1A}"/>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Ggplot2</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8E8825A4-8029-819A-CE12-D79D411AA2AE}"/>
              </a:ext>
            </a:extLst>
          </p:cNvPr>
          <p:cNvGraphicFramePr>
            <a:graphicFrameLocks noGrp="1"/>
          </p:cNvGraphicFramePr>
          <p:nvPr>
            <p:ph idx="1"/>
            <p:extLst>
              <p:ext uri="{D42A27DB-BD31-4B8C-83A1-F6EECF244321}">
                <p14:modId xmlns:p14="http://schemas.microsoft.com/office/powerpoint/2010/main" val="1009392680"/>
              </p:ext>
            </p:extLst>
          </p:nvPr>
        </p:nvGraphicFramePr>
        <p:xfrm>
          <a:off x="838200" y="1514386"/>
          <a:ext cx="10880501" cy="50811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654551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10;&#10;Description automatically generated">
            <a:extLst>
              <a:ext uri="{FF2B5EF4-FFF2-40B4-BE49-F238E27FC236}">
                <a16:creationId xmlns:a16="http://schemas.microsoft.com/office/drawing/2014/main" id="{DD2A2E72-E963-B93F-ECD2-BD0BA8329724}"/>
              </a:ext>
            </a:extLst>
          </p:cNvPr>
          <p:cNvPicPr>
            <a:picLocks noChangeAspect="1"/>
          </p:cNvPicPr>
          <p:nvPr/>
        </p:nvPicPr>
        <p:blipFill rotWithShape="1">
          <a:blip r:embed="rId2"/>
          <a:srcRect r="21617" b="9092"/>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752623-8868-8CC5-2AF0-0437ECB54382}"/>
              </a:ext>
            </a:extLst>
          </p:cNvPr>
          <p:cNvSpPr>
            <a:spLocks noGrp="1"/>
          </p:cNvSpPr>
          <p:nvPr>
            <p:ph type="title"/>
          </p:nvPr>
        </p:nvSpPr>
        <p:spPr>
          <a:xfrm>
            <a:off x="594804" y="640263"/>
            <a:ext cx="6619811" cy="1344975"/>
          </a:xfrm>
        </p:spPr>
        <p:txBody>
          <a:bodyPr>
            <a:normAutofit/>
          </a:bodyPr>
          <a:lstStyle/>
          <a:p>
            <a:r>
              <a:rPr lang="en-US" sz="4000">
                <a:cs typeface="Calibri Light"/>
              </a:rPr>
              <a:t>Shiny</a:t>
            </a:r>
            <a:endParaRPr lang="en-US" sz="4000"/>
          </a:p>
        </p:txBody>
      </p:sp>
      <p:sp>
        <p:nvSpPr>
          <p:cNvPr id="3" name="Content Placeholder 2">
            <a:extLst>
              <a:ext uri="{FF2B5EF4-FFF2-40B4-BE49-F238E27FC236}">
                <a16:creationId xmlns:a16="http://schemas.microsoft.com/office/drawing/2014/main" id="{47593A3E-4365-9813-4036-6273CD2B09AD}"/>
              </a:ext>
            </a:extLst>
          </p:cNvPr>
          <p:cNvSpPr>
            <a:spLocks noGrp="1"/>
          </p:cNvSpPr>
          <p:nvPr>
            <p:ph idx="1"/>
          </p:nvPr>
        </p:nvSpPr>
        <p:spPr>
          <a:xfrm>
            <a:off x="594109" y="2121763"/>
            <a:ext cx="6620505" cy="3773010"/>
          </a:xfrm>
        </p:spPr>
        <p:txBody>
          <a:bodyPr vert="horz" lIns="91440" tIns="45720" rIns="91440" bIns="45720" rtlCol="0">
            <a:normAutofit/>
          </a:bodyPr>
          <a:lstStyle/>
          <a:p>
            <a:r>
              <a:rPr lang="en-US" sz="2000">
                <a:ea typeface="+mn-lt"/>
                <a:cs typeface="+mn-lt"/>
              </a:rPr>
              <a:t>Shiny is an R package that </a:t>
            </a:r>
            <a:r>
              <a:rPr lang="en-US" sz="2000" b="1">
                <a:ea typeface="+mn-lt"/>
                <a:cs typeface="+mn-lt"/>
              </a:rPr>
              <a:t>enables building interactive web applications that can execute R code on the backend</a:t>
            </a:r>
            <a:r>
              <a:rPr lang="en-US" sz="2000">
                <a:ea typeface="+mn-lt"/>
                <a:cs typeface="+mn-lt"/>
              </a:rPr>
              <a:t>. With Shiny, you can host standalone applications on a webpage, embed interactive charts in R Markdown documents, or build dashboards.</a:t>
            </a:r>
          </a:p>
          <a:p>
            <a:r>
              <a:rPr lang="en-US" sz="2000">
                <a:ea typeface="+mn-lt"/>
                <a:cs typeface="+mn-lt"/>
              </a:rPr>
              <a:t>Shiny enables you to write powerful interactive web applications entirely in R. Using R, you create a user interface and server, and Shiny compiles your code into the HTML, CSS and JavaScript needed to display your application on the web. Since the application is executing R code on the backend, it can perform any R calculation you can run on your desktop. </a:t>
            </a:r>
            <a:endParaRPr lang="en-US" sz="2000">
              <a:cs typeface="Calibri"/>
            </a:endParaRPr>
          </a:p>
        </p:txBody>
      </p:sp>
    </p:spTree>
    <p:extLst>
      <p:ext uri="{BB962C8B-B14F-4D97-AF65-F5344CB8AC3E}">
        <p14:creationId xmlns:p14="http://schemas.microsoft.com/office/powerpoint/2010/main" val="3275209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1C9FB-2749-EC1B-5F4D-C24BB779EC56}"/>
              </a:ext>
            </a:extLst>
          </p:cNvPr>
          <p:cNvSpPr>
            <a:spLocks noGrp="1"/>
          </p:cNvSpPr>
          <p:nvPr>
            <p:ph type="title"/>
          </p:nvPr>
        </p:nvSpPr>
        <p:spPr>
          <a:xfrm>
            <a:off x="4965430" y="629268"/>
            <a:ext cx="6586491" cy="1286160"/>
          </a:xfrm>
        </p:spPr>
        <p:txBody>
          <a:bodyPr anchor="b">
            <a:normAutofit/>
          </a:bodyPr>
          <a:lstStyle/>
          <a:p>
            <a:r>
              <a:rPr lang="en-US" dirty="0" err="1">
                <a:cs typeface="Calibri Light"/>
              </a:rPr>
              <a:t>deplyr</a:t>
            </a:r>
            <a:endParaRPr lang="en-US" dirty="0" err="1"/>
          </a:p>
        </p:txBody>
      </p:sp>
      <p:sp>
        <p:nvSpPr>
          <p:cNvPr id="3" name="Content Placeholder 2">
            <a:extLst>
              <a:ext uri="{FF2B5EF4-FFF2-40B4-BE49-F238E27FC236}">
                <a16:creationId xmlns:a16="http://schemas.microsoft.com/office/drawing/2014/main" id="{DB93ECAB-9299-465C-B6DE-AFB93AF0FDAC}"/>
              </a:ext>
            </a:extLst>
          </p:cNvPr>
          <p:cNvSpPr>
            <a:spLocks noGrp="1"/>
          </p:cNvSpPr>
          <p:nvPr>
            <p:ph idx="1"/>
          </p:nvPr>
        </p:nvSpPr>
        <p:spPr>
          <a:xfrm>
            <a:off x="4965431" y="2438400"/>
            <a:ext cx="6586489" cy="3785419"/>
          </a:xfrm>
        </p:spPr>
        <p:txBody>
          <a:bodyPr vert="horz" lIns="91440" tIns="45720" rIns="91440" bIns="45720" rtlCol="0">
            <a:normAutofit/>
          </a:bodyPr>
          <a:lstStyle/>
          <a:p>
            <a:pPr marL="0" indent="0">
              <a:buNone/>
            </a:pPr>
            <a:r>
              <a:rPr lang="en-US" sz="2000">
                <a:ea typeface="+mn-lt"/>
                <a:cs typeface="+mn-lt"/>
              </a:rPr>
              <a:t>dplyr is </a:t>
            </a:r>
            <a:r>
              <a:rPr lang="en-US" sz="2000" b="1">
                <a:ea typeface="+mn-lt"/>
                <a:cs typeface="+mn-lt"/>
              </a:rPr>
              <a:t>a grammar of data manipulation</a:t>
            </a:r>
            <a:r>
              <a:rPr lang="en-US" sz="2000">
                <a:ea typeface="+mn-lt"/>
                <a:cs typeface="+mn-lt"/>
              </a:rPr>
              <a:t>, providing a consistent set of verbs that help you solve the most common data manipulation challenges</a:t>
            </a:r>
            <a:endParaRPr lang="en-US" sz="2000"/>
          </a:p>
          <a:p>
            <a:pPr marL="0" indent="0">
              <a:buNone/>
            </a:pPr>
            <a:r>
              <a:rPr lang="en-US" sz="2000" b="1" i="1">
                <a:ea typeface="+mn-lt"/>
                <a:cs typeface="+mn-lt"/>
              </a:rPr>
              <a:t>The dplyr package makes these steps fast and easy:</a:t>
            </a:r>
            <a:endParaRPr lang="en-US" sz="2000" b="1" i="1">
              <a:cs typeface="Calibri" panose="020F0502020204030204"/>
            </a:endParaRPr>
          </a:p>
          <a:p>
            <a:r>
              <a:rPr lang="en-US" sz="2000">
                <a:ea typeface="+mn-lt"/>
                <a:cs typeface="+mn-lt"/>
              </a:rPr>
              <a:t>By constraining your options, it helps you think about your data manipulation challenges.</a:t>
            </a:r>
            <a:endParaRPr lang="en-US" sz="2000">
              <a:cs typeface="Calibri" panose="020F0502020204030204"/>
            </a:endParaRPr>
          </a:p>
          <a:p>
            <a:r>
              <a:rPr lang="en-US" sz="2000">
                <a:ea typeface="+mn-lt"/>
                <a:cs typeface="+mn-lt"/>
              </a:rPr>
              <a:t>It provides simple “verbs”, functions that correspond to the most common data manipulation tasks, to help you translate your thoughts into code.</a:t>
            </a:r>
            <a:endParaRPr lang="en-US" sz="2000">
              <a:cs typeface="Calibri" panose="020F0502020204030204"/>
            </a:endParaRPr>
          </a:p>
          <a:p>
            <a:r>
              <a:rPr lang="en-US" sz="2000">
                <a:ea typeface="+mn-lt"/>
                <a:cs typeface="+mn-lt"/>
              </a:rPr>
              <a:t>It uses efficient backends, so you spend less time waiting for the computer.</a:t>
            </a:r>
            <a:endParaRPr lang="en-US" sz="2000">
              <a:cs typeface="Calibri" panose="020F0502020204030204"/>
            </a:endParaRPr>
          </a:p>
          <a:p>
            <a:endParaRPr lang="en-US" sz="2000">
              <a:cs typeface="Calibri" panose="020F0502020204030204"/>
            </a:endParaRPr>
          </a:p>
        </p:txBody>
      </p:sp>
      <p:pic>
        <p:nvPicPr>
          <p:cNvPr id="11" name="Picture 4" descr="Complex maths formulae on a blackboard">
            <a:extLst>
              <a:ext uri="{FF2B5EF4-FFF2-40B4-BE49-F238E27FC236}">
                <a16:creationId xmlns:a16="http://schemas.microsoft.com/office/drawing/2014/main" id="{AED55872-BDAF-0CA0-C082-AC4E37EC310D}"/>
              </a:ext>
            </a:extLst>
          </p:cNvPr>
          <p:cNvPicPr>
            <a:picLocks noChangeAspect="1"/>
          </p:cNvPicPr>
          <p:nvPr/>
        </p:nvPicPr>
        <p:blipFill rotWithShape="1">
          <a:blip r:embed="rId2"/>
          <a:srcRect l="19227" r="31492" b="-9"/>
          <a:stretch/>
        </p:blipFill>
        <p:spPr>
          <a:xfrm>
            <a:off x="20" y="10"/>
            <a:ext cx="4635571" cy="6857990"/>
          </a:xfrm>
          <a:prstGeom prst="rect">
            <a:avLst/>
          </a:prstGeom>
          <a:effectLst/>
        </p:spPr>
      </p:pic>
      <p:cxnSp>
        <p:nvCxnSpPr>
          <p:cNvPr id="12"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957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A98B6-4747-73C0-B3D4-422AABDC606E}"/>
              </a:ext>
            </a:extLst>
          </p:cNvPr>
          <p:cNvSpPr>
            <a:spLocks noGrp="1"/>
          </p:cNvSpPr>
          <p:nvPr>
            <p:ph type="title"/>
          </p:nvPr>
        </p:nvSpPr>
        <p:spPr>
          <a:xfrm>
            <a:off x="4965430" y="629268"/>
            <a:ext cx="6586491" cy="1286160"/>
          </a:xfrm>
        </p:spPr>
        <p:txBody>
          <a:bodyPr anchor="b">
            <a:normAutofit/>
          </a:bodyPr>
          <a:lstStyle/>
          <a:p>
            <a:r>
              <a:rPr lang="en-US" dirty="0" err="1">
                <a:cs typeface="Calibri Light"/>
              </a:rPr>
              <a:t>Rcrawler</a:t>
            </a:r>
            <a:endParaRPr lang="en-US" dirty="0" err="1"/>
          </a:p>
        </p:txBody>
      </p:sp>
      <p:sp>
        <p:nvSpPr>
          <p:cNvPr id="3" name="Content Placeholder 2">
            <a:extLst>
              <a:ext uri="{FF2B5EF4-FFF2-40B4-BE49-F238E27FC236}">
                <a16:creationId xmlns:a16="http://schemas.microsoft.com/office/drawing/2014/main" id="{6FAD37EA-42B5-3CA6-9977-0BA82BDF3ABA}"/>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ea typeface="+mn-lt"/>
                <a:cs typeface="+mn-lt"/>
              </a:rPr>
              <a:t>This package can do the basics of web scraping such as scraping website data, text mining and all of the other basic web scraping tasks, however, Rcrawler has a few other things up its sleeves. Rcrawler can actually download all the website HTML pages from a given URL, on top of this Rcrawler can scrape targeted content using search terms, essentially you give the search terms and Rcrawler will do the rest! The features that this package has are very useful</a:t>
            </a:r>
            <a:endParaRPr lang="en-US" sz="2000"/>
          </a:p>
        </p:txBody>
      </p:sp>
      <p:pic>
        <p:nvPicPr>
          <p:cNvPr id="15" name="Picture 4" descr="Sphere of mesh and nodes">
            <a:extLst>
              <a:ext uri="{FF2B5EF4-FFF2-40B4-BE49-F238E27FC236}">
                <a16:creationId xmlns:a16="http://schemas.microsoft.com/office/drawing/2014/main" id="{AE8594C8-98AE-9513-1BBB-F43EB0AD1C87}"/>
              </a:ext>
            </a:extLst>
          </p:cNvPr>
          <p:cNvPicPr>
            <a:picLocks noChangeAspect="1"/>
          </p:cNvPicPr>
          <p:nvPr/>
        </p:nvPicPr>
        <p:blipFill rotWithShape="1">
          <a:blip r:embed="rId2"/>
          <a:srcRect l="39513" r="9793" b="4"/>
          <a:stretch/>
        </p:blipFill>
        <p:spPr>
          <a:xfrm>
            <a:off x="20" y="10"/>
            <a:ext cx="4635571" cy="6857990"/>
          </a:xfrm>
          <a:prstGeom prst="rect">
            <a:avLst/>
          </a:prstGeom>
          <a:effectLst/>
        </p:spPr>
      </p:pic>
      <p:cxnSp>
        <p:nvCxnSpPr>
          <p:cNvPr id="16"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31E2F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12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F6D7F7DA-BDFB-30B9-202E-2EAD76875305}"/>
              </a:ext>
            </a:extLst>
          </p:cNvPr>
          <p:cNvPicPr>
            <a:picLocks noChangeAspect="1"/>
          </p:cNvPicPr>
          <p:nvPr/>
        </p:nvPicPr>
        <p:blipFill rotWithShape="1">
          <a:blip r:embed="rId2">
            <a:alphaModFix amt="35000"/>
          </a:blip>
          <a:srcRect t="1177" r="-2" b="14426"/>
          <a:stretch/>
        </p:blipFill>
        <p:spPr>
          <a:xfrm>
            <a:off x="20" y="10"/>
            <a:ext cx="12191980" cy="6857990"/>
          </a:xfrm>
          <a:prstGeom prst="rect">
            <a:avLst/>
          </a:prstGeom>
        </p:spPr>
      </p:pic>
      <p:sp>
        <p:nvSpPr>
          <p:cNvPr id="2" name="Title 1">
            <a:extLst>
              <a:ext uri="{FF2B5EF4-FFF2-40B4-BE49-F238E27FC236}">
                <a16:creationId xmlns:a16="http://schemas.microsoft.com/office/drawing/2014/main" id="{6DB05132-5494-769A-BC97-9783773F6711}"/>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Comparison in Machine Learning</a:t>
            </a:r>
            <a:endParaRPr lang="en-US">
              <a:solidFill>
                <a:srgbClr val="FFFFFF"/>
              </a:solidFill>
            </a:endParaRPr>
          </a:p>
        </p:txBody>
      </p:sp>
      <p:graphicFrame>
        <p:nvGraphicFramePr>
          <p:cNvPr id="26" name="Content Placeholder 2">
            <a:extLst>
              <a:ext uri="{FF2B5EF4-FFF2-40B4-BE49-F238E27FC236}">
                <a16:creationId xmlns:a16="http://schemas.microsoft.com/office/drawing/2014/main" id="{5B73EF79-9193-82CC-88F4-8F4A891BC74D}"/>
              </a:ext>
            </a:extLst>
          </p:cNvPr>
          <p:cNvGraphicFramePr>
            <a:graphicFrameLocks noGrp="1"/>
          </p:cNvGraphicFramePr>
          <p:nvPr>
            <p:ph idx="1"/>
            <p:extLst>
              <p:ext uri="{D42A27DB-BD31-4B8C-83A1-F6EECF244321}">
                <p14:modId xmlns:p14="http://schemas.microsoft.com/office/powerpoint/2010/main" val="12243104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745621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BA376A-961F-98C4-DD3E-C46648C58CF7}"/>
              </a:ext>
            </a:extLst>
          </p:cNvPr>
          <p:cNvSpPr>
            <a:spLocks noGrp="1"/>
          </p:cNvSpPr>
          <p:nvPr>
            <p:ph type="title"/>
          </p:nvPr>
        </p:nvSpPr>
        <p:spPr>
          <a:xfrm>
            <a:off x="838200" y="459863"/>
            <a:ext cx="10515600" cy="1004594"/>
          </a:xfrm>
        </p:spPr>
        <p:txBody>
          <a:bodyPr>
            <a:normAutofit/>
          </a:bodyPr>
          <a:lstStyle/>
          <a:p>
            <a:pPr algn="ctr"/>
            <a:r>
              <a:rPr lang="en-US" dirty="0">
                <a:solidFill>
                  <a:srgbClr val="FFFFFF"/>
                </a:solidFill>
                <a:cs typeface="Calibri Light"/>
              </a:rPr>
              <a:t>Comparison in Data Visualization</a:t>
            </a:r>
            <a:endParaRPr lang="en-US" dirty="0">
              <a:solidFill>
                <a:srgbClr val="FFFFFF"/>
              </a:solidFill>
            </a:endParaRP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BB5CBEB-86FA-B53F-90AF-482B9CF3DEF8}"/>
              </a:ext>
            </a:extLst>
          </p:cNvPr>
          <p:cNvGraphicFramePr>
            <a:graphicFrameLocks noGrp="1"/>
          </p:cNvGraphicFramePr>
          <p:nvPr>
            <p:ph idx="1"/>
            <p:extLst>
              <p:ext uri="{D42A27DB-BD31-4B8C-83A1-F6EECF244321}">
                <p14:modId xmlns:p14="http://schemas.microsoft.com/office/powerpoint/2010/main" val="3098266143"/>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7294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10;&#10;Description automatically generated">
            <a:extLst>
              <a:ext uri="{FF2B5EF4-FFF2-40B4-BE49-F238E27FC236}">
                <a16:creationId xmlns:a16="http://schemas.microsoft.com/office/drawing/2014/main" id="{7DBAFE3E-B11D-D877-C884-5D2093C50CAF}"/>
              </a:ext>
            </a:extLst>
          </p:cNvPr>
          <p:cNvPicPr>
            <a:picLocks noChangeAspect="1"/>
          </p:cNvPicPr>
          <p:nvPr/>
        </p:nvPicPr>
        <p:blipFill rotWithShape="1">
          <a:blip r:embed="rId2"/>
          <a:srcRect/>
          <a:stretch/>
        </p:blipFill>
        <p:spPr>
          <a:xfrm>
            <a:off x="20" y="10"/>
            <a:ext cx="12191981" cy="6857990"/>
          </a:xfrm>
          <a:prstGeom prst="rect">
            <a:avLst/>
          </a:prstGeom>
        </p:spPr>
      </p:pic>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F350A3-9B6D-51CE-E721-814498D6C0D7}"/>
              </a:ext>
            </a:extLst>
          </p:cNvPr>
          <p:cNvSpPr>
            <a:spLocks noGrp="1"/>
          </p:cNvSpPr>
          <p:nvPr>
            <p:ph type="title"/>
          </p:nvPr>
        </p:nvSpPr>
        <p:spPr>
          <a:xfrm>
            <a:off x="643467" y="321734"/>
            <a:ext cx="6891186" cy="1135737"/>
          </a:xfrm>
        </p:spPr>
        <p:txBody>
          <a:bodyPr>
            <a:normAutofit/>
          </a:bodyPr>
          <a:lstStyle/>
          <a:p>
            <a:r>
              <a:rPr lang="en-US" sz="3600">
                <a:cs typeface="Calibri Light"/>
              </a:rPr>
              <a:t>Comparison in Web Design</a:t>
            </a:r>
            <a:endParaRPr lang="en-US" sz="3600"/>
          </a:p>
        </p:txBody>
      </p:sp>
      <p:sp>
        <p:nvSpPr>
          <p:cNvPr id="3" name="Content Placeholder 2">
            <a:extLst>
              <a:ext uri="{FF2B5EF4-FFF2-40B4-BE49-F238E27FC236}">
                <a16:creationId xmlns:a16="http://schemas.microsoft.com/office/drawing/2014/main" id="{782A0BEF-E0E3-A9C1-4E80-E3391A2AA468}"/>
              </a:ext>
            </a:extLst>
          </p:cNvPr>
          <p:cNvSpPr>
            <a:spLocks noGrp="1"/>
          </p:cNvSpPr>
          <p:nvPr>
            <p:ph idx="1"/>
          </p:nvPr>
        </p:nvSpPr>
        <p:spPr>
          <a:xfrm>
            <a:off x="643467" y="1782981"/>
            <a:ext cx="6891187" cy="4393982"/>
          </a:xfrm>
        </p:spPr>
        <p:txBody>
          <a:bodyPr vert="horz" lIns="91440" tIns="45720" rIns="91440" bIns="45720" rtlCol="0" anchor="t">
            <a:normAutofit/>
          </a:bodyPr>
          <a:lstStyle/>
          <a:p>
            <a:r>
              <a:rPr lang="en-US" sz="2000" dirty="0">
                <a:ea typeface="+mn-lt"/>
                <a:cs typeface="+mn-lt"/>
              </a:rPr>
              <a:t>Python is often used to develop the back end of a website or application—the parts that a user doesn’t see. Python’s role in web development can include sending data to and from servers, processing data and communicating with databases, URL routing, and ensuring security. Python offers several frameworks for web development. Commonly used ones include Django and Flask.</a:t>
            </a:r>
          </a:p>
          <a:p>
            <a:r>
              <a:rPr lang="en-US" sz="2000" dirty="0">
                <a:ea typeface="+mn-lt"/>
                <a:cs typeface="+mn-lt"/>
              </a:rPr>
              <a:t>Although R can be used for some web development projects using the Shiny package, it is not built for web development, R is simply not suitable for web development.</a:t>
            </a:r>
            <a:endParaRPr lang="en-US" sz="2000" dirty="0">
              <a:cs typeface="Calibri" panose="020F0502020204030204"/>
            </a:endParaRPr>
          </a:p>
          <a:p>
            <a:r>
              <a:rPr lang="en-US" sz="2000" dirty="0">
                <a:cs typeface="Calibri" panose="020F0502020204030204"/>
              </a:rPr>
              <a:t>  The features you can build with the Shiny packages are limited, actually, you don’t even need web development skills to build a Shiny app with R.</a:t>
            </a:r>
          </a:p>
          <a:p>
            <a:pPr marL="0" indent="0">
              <a:buNone/>
            </a:pPr>
            <a:endParaRPr lang="en-US" sz="2000" dirty="0">
              <a:cs typeface="Calibri" panose="020F0502020204030204"/>
            </a:endParaRPr>
          </a:p>
          <a:p>
            <a:endParaRPr lang="en-US" sz="2000">
              <a:cs typeface="Calibri" panose="020F0502020204030204"/>
            </a:endParaRPr>
          </a:p>
        </p:txBody>
      </p:sp>
      <p:grpSp>
        <p:nvGrpSpPr>
          <p:cNvPr id="11" name="Group 10">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7109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ED4A7-B510-835F-13D4-C942F07F602E}"/>
              </a:ext>
            </a:extLst>
          </p:cNvPr>
          <p:cNvSpPr>
            <a:spLocks noGrp="1"/>
          </p:cNvSpPr>
          <p:nvPr>
            <p:ph type="title"/>
          </p:nvPr>
        </p:nvSpPr>
        <p:spPr>
          <a:xfrm>
            <a:off x="4965430" y="629268"/>
            <a:ext cx="6586491" cy="1286160"/>
          </a:xfrm>
        </p:spPr>
        <p:txBody>
          <a:bodyPr anchor="b">
            <a:normAutofit/>
          </a:bodyPr>
          <a:lstStyle/>
          <a:p>
            <a:r>
              <a:rPr lang="en-US" sz="4100">
                <a:cs typeface="Calibri Light"/>
              </a:rPr>
              <a:t>Comparison in Data manipulation</a:t>
            </a:r>
          </a:p>
        </p:txBody>
      </p:sp>
      <p:sp>
        <p:nvSpPr>
          <p:cNvPr id="3" name="Content Placeholder 2">
            <a:extLst>
              <a:ext uri="{FF2B5EF4-FFF2-40B4-BE49-F238E27FC236}">
                <a16:creationId xmlns:a16="http://schemas.microsoft.com/office/drawing/2014/main" id="{984A37DF-F4D9-8E1F-20C1-AF3808E07A26}"/>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ea typeface="+mn-lt"/>
                <a:cs typeface="+mn-lt"/>
              </a:rPr>
              <a:t>Data manipulation with python is defined as a process in the python programming language that enables users in data organization in order to make reading or interpreting the insights from the data more structured and comprises of having better design.</a:t>
            </a:r>
          </a:p>
          <a:p>
            <a:r>
              <a:rPr lang="en-US" sz="2000">
                <a:ea typeface="+mn-lt"/>
                <a:cs typeface="+mn-lt"/>
              </a:rPr>
              <a:t>However, the dplyr package is considered very useful for data manipulation in R. This package consists of various functions that have been specifically made for data manipulation, and it allows the data to be processed faster compared to the other methods and packages.</a:t>
            </a:r>
          </a:p>
        </p:txBody>
      </p:sp>
      <p:pic>
        <p:nvPicPr>
          <p:cNvPr id="5" name="Picture 4">
            <a:extLst>
              <a:ext uri="{FF2B5EF4-FFF2-40B4-BE49-F238E27FC236}">
                <a16:creationId xmlns:a16="http://schemas.microsoft.com/office/drawing/2014/main" id="{33BE45C3-AD5A-90DF-DB49-840A1B1B4B0B}"/>
              </a:ext>
            </a:extLst>
          </p:cNvPr>
          <p:cNvPicPr>
            <a:picLocks noChangeAspect="1"/>
          </p:cNvPicPr>
          <p:nvPr/>
        </p:nvPicPr>
        <p:blipFill rotWithShape="1">
          <a:blip r:embed="rId2"/>
          <a:srcRect l="14048" r="47930" b="-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89F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820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3" name="Rectangle 19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E24D6B-8F9C-8D85-7047-AADEF47CDB4C}"/>
              </a:ext>
            </a:extLst>
          </p:cNvPr>
          <p:cNvSpPr>
            <a:spLocks noGrp="1"/>
          </p:cNvSpPr>
          <p:nvPr>
            <p:ph type="title"/>
          </p:nvPr>
        </p:nvSpPr>
        <p:spPr>
          <a:xfrm>
            <a:off x="572493" y="238539"/>
            <a:ext cx="11018520" cy="1434415"/>
          </a:xfrm>
        </p:spPr>
        <p:txBody>
          <a:bodyPr anchor="b">
            <a:normAutofit/>
          </a:bodyPr>
          <a:lstStyle/>
          <a:p>
            <a:r>
              <a:rPr lang="en-US" sz="5400" dirty="0">
                <a:cs typeface="Calibri Light"/>
              </a:rPr>
              <a:t>Comparison in Web Scraping</a:t>
            </a:r>
            <a:endParaRPr lang="en-US" sz="5400" dirty="0"/>
          </a:p>
        </p:txBody>
      </p:sp>
      <p:sp>
        <p:nvSpPr>
          <p:cNvPr id="19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79338A-AB50-3C08-87CF-62A834A8BA3E}"/>
              </a:ext>
            </a:extLst>
          </p:cNvPr>
          <p:cNvSpPr>
            <a:spLocks noGrp="1"/>
          </p:cNvSpPr>
          <p:nvPr>
            <p:ph idx="1"/>
          </p:nvPr>
        </p:nvSpPr>
        <p:spPr>
          <a:xfrm>
            <a:off x="572493" y="2071316"/>
            <a:ext cx="6713552" cy="4119172"/>
          </a:xfrm>
        </p:spPr>
        <p:txBody>
          <a:bodyPr vert="horz" lIns="91440" tIns="45720" rIns="91440" bIns="45720" rtlCol="0" anchor="t">
            <a:noAutofit/>
          </a:bodyPr>
          <a:lstStyle/>
          <a:p>
            <a:pPr marL="0" indent="0">
              <a:buNone/>
            </a:pPr>
            <a:r>
              <a:rPr lang="en-US" sz="1600" b="1" i="1" dirty="0"/>
              <a:t>Similarities Between Web Scraping With R And Python</a:t>
            </a:r>
            <a:endParaRPr lang="en-US" sz="1600" i="1" dirty="0">
              <a:cs typeface="Calibri" panose="020F0502020204030204"/>
            </a:endParaRPr>
          </a:p>
          <a:p>
            <a:r>
              <a:rPr lang="en-US" sz="1600" dirty="0">
                <a:ea typeface="+mn-lt"/>
                <a:cs typeface="+mn-lt"/>
              </a:rPr>
              <a:t>They are both open-source programming languages</a:t>
            </a:r>
            <a:endParaRPr lang="en-US" sz="1600" dirty="0">
              <a:cs typeface="Calibri" panose="020F0502020204030204"/>
            </a:endParaRPr>
          </a:p>
          <a:p>
            <a:r>
              <a:rPr lang="en-US" sz="1600" dirty="0">
                <a:ea typeface="+mn-lt"/>
                <a:cs typeface="+mn-lt"/>
              </a:rPr>
              <a:t>They both have large &amp; assistance-based communities</a:t>
            </a:r>
            <a:endParaRPr lang="en-US" sz="1600" dirty="0">
              <a:cs typeface="Calibri"/>
            </a:endParaRPr>
          </a:p>
          <a:p>
            <a:r>
              <a:rPr lang="en-US" sz="1600" dirty="0">
                <a:ea typeface="+mn-lt"/>
                <a:cs typeface="+mn-lt"/>
              </a:rPr>
              <a:t>They both have new libraries and tools consistently being added to their catalog</a:t>
            </a:r>
            <a:endParaRPr lang="en-US" sz="1600" dirty="0">
              <a:cs typeface="Calibri"/>
            </a:endParaRPr>
          </a:p>
          <a:p>
            <a:r>
              <a:rPr lang="en-US" sz="1600" dirty="0">
                <a:ea typeface="+mn-lt"/>
                <a:cs typeface="+mn-lt"/>
              </a:rPr>
              <a:t>They both find and extract data from online sources</a:t>
            </a:r>
            <a:endParaRPr lang="en-US" sz="1600" dirty="0">
              <a:cs typeface="Calibri"/>
            </a:endParaRPr>
          </a:p>
          <a:p>
            <a:pPr marL="0" indent="0">
              <a:buNone/>
            </a:pPr>
            <a:r>
              <a:rPr lang="en-US" sz="1600" b="1" i="1" dirty="0"/>
              <a:t>Differences Between Web Scraping With R And Python</a:t>
            </a:r>
            <a:endParaRPr lang="en-US" sz="1600" i="1" dirty="0">
              <a:cs typeface="Calibri" panose="020F0502020204030204"/>
            </a:endParaRPr>
          </a:p>
          <a:p>
            <a:r>
              <a:rPr lang="en-US" sz="1600" dirty="0">
                <a:ea typeface="+mn-lt"/>
                <a:cs typeface="+mn-lt"/>
              </a:rPr>
              <a:t>R is more focused on statistical analysis, while Python is for general purposes</a:t>
            </a:r>
            <a:endParaRPr lang="en-US" sz="1600" dirty="0">
              <a:cs typeface="Calibri" panose="020F0502020204030204"/>
            </a:endParaRPr>
          </a:p>
          <a:p>
            <a:r>
              <a:rPr lang="en-US" sz="1600" dirty="0">
                <a:ea typeface="+mn-lt"/>
                <a:cs typeface="+mn-lt"/>
              </a:rPr>
              <a:t>R is more functional, while Python is more object-oriented</a:t>
            </a:r>
            <a:endParaRPr lang="en-US" sz="1600" dirty="0">
              <a:cs typeface="Calibri"/>
            </a:endParaRPr>
          </a:p>
          <a:p>
            <a:r>
              <a:rPr lang="en-US" sz="1600" dirty="0">
                <a:ea typeface="+mn-lt"/>
                <a:cs typeface="+mn-lt"/>
              </a:rPr>
              <a:t>R has more in-built data analysis, while Python depends on packages</a:t>
            </a:r>
            <a:endParaRPr lang="en-US" sz="1600" dirty="0">
              <a:cs typeface="Calibri"/>
            </a:endParaRPr>
          </a:p>
          <a:p>
            <a:r>
              <a:rPr lang="en-US" sz="1600" dirty="0" err="1">
                <a:ea typeface="+mn-lt"/>
                <a:cs typeface="+mn-lt"/>
              </a:rPr>
              <a:t>statsmodels</a:t>
            </a:r>
            <a:r>
              <a:rPr lang="en-US" sz="1600" dirty="0">
                <a:ea typeface="+mn-lt"/>
                <a:cs typeface="+mn-lt"/>
              </a:rPr>
              <a:t> in Python and other packages provide decent coverage for statistical methods, while R has a larger ecosystem</a:t>
            </a:r>
            <a:endParaRPr lang="en-US" sz="1600" dirty="0">
              <a:cs typeface="Calibri"/>
            </a:endParaRPr>
          </a:p>
          <a:p>
            <a:r>
              <a:rPr lang="en-US" sz="1600" dirty="0">
                <a:ea typeface="+mn-lt"/>
                <a:cs typeface="+mn-lt"/>
              </a:rPr>
              <a:t>web scraping in Python is much easier than R</a:t>
            </a:r>
            <a:endParaRPr lang="en-US" sz="1600" dirty="0"/>
          </a:p>
          <a:p>
            <a:endParaRPr lang="en-US" sz="1500">
              <a:cs typeface="Calibri" panose="020F0502020204030204"/>
            </a:endParaRPr>
          </a:p>
        </p:txBody>
      </p:sp>
      <p:pic>
        <p:nvPicPr>
          <p:cNvPr id="188" name="Picture 188" descr="A picture containing text, electronics, computer&#10;&#10;Description automatically generated">
            <a:extLst>
              <a:ext uri="{FF2B5EF4-FFF2-40B4-BE49-F238E27FC236}">
                <a16:creationId xmlns:a16="http://schemas.microsoft.com/office/drawing/2014/main" id="{43953C77-2F7A-359A-4A14-7CD61EB9EFBA}"/>
              </a:ext>
            </a:extLst>
          </p:cNvPr>
          <p:cNvPicPr>
            <a:picLocks noChangeAspect="1"/>
          </p:cNvPicPr>
          <p:nvPr/>
        </p:nvPicPr>
        <p:blipFill rotWithShape="1">
          <a:blip r:embed="rId2"/>
          <a:srcRect l="24900" r="24515"/>
          <a:stretch/>
        </p:blipFill>
        <p:spPr>
          <a:xfrm>
            <a:off x="7675658" y="2093976"/>
            <a:ext cx="3941064" cy="4096512"/>
          </a:xfrm>
          <a:prstGeom prst="rect">
            <a:avLst/>
          </a:prstGeom>
        </p:spPr>
      </p:pic>
    </p:spTree>
    <p:extLst>
      <p:ext uri="{BB962C8B-B14F-4D97-AF65-F5344CB8AC3E}">
        <p14:creationId xmlns:p14="http://schemas.microsoft.com/office/powerpoint/2010/main" val="3939613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a:normAutofit/>
          </a:bodyPr>
          <a:lstStyle/>
          <a:p>
            <a:r>
              <a:rPr lang="en-US" dirty="0"/>
              <a:t>Thank You!</a:t>
            </a:r>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3962399" y="4995332"/>
            <a:ext cx="7197726" cy="1405467"/>
          </a:xfrm>
        </p:spPr>
        <p:txBody>
          <a:bodyPr>
            <a:normAutofit/>
          </a:bodyPr>
          <a:lstStyle/>
          <a:p>
            <a:r>
              <a:rPr lang="en-US" dirty="0">
                <a:solidFill>
                  <a:schemeClr val="accent1">
                    <a:lumMod val="40000"/>
                    <a:lumOff val="60000"/>
                  </a:schemeClr>
                </a:solidFill>
                <a:cs typeface="Calibri"/>
              </a:rPr>
              <a:t>Done By : </a:t>
            </a:r>
            <a:r>
              <a:rPr lang="en-US" dirty="0" err="1">
                <a:solidFill>
                  <a:schemeClr val="accent1">
                    <a:lumMod val="40000"/>
                    <a:lumOff val="60000"/>
                  </a:schemeClr>
                </a:solidFill>
                <a:cs typeface="Calibri"/>
              </a:rPr>
              <a:t>hasan</a:t>
            </a:r>
            <a:r>
              <a:rPr lang="en-US" dirty="0">
                <a:solidFill>
                  <a:schemeClr val="accent1">
                    <a:lumMod val="40000"/>
                    <a:lumOff val="60000"/>
                  </a:schemeClr>
                </a:solidFill>
                <a:cs typeface="Calibri"/>
              </a:rPr>
              <a:t> Akil</a:t>
            </a:r>
            <a:endParaRPr lang="en-US" dirty="0">
              <a:solidFill>
                <a:schemeClr val="accent1">
                  <a:lumMod val="40000"/>
                  <a:lumOff val="60000"/>
                </a:schemeClr>
              </a:solidFill>
            </a:endParaRPr>
          </a:p>
        </p:txBody>
      </p:sp>
    </p:spTree>
    <p:extLst>
      <p:ext uri="{BB962C8B-B14F-4D97-AF65-F5344CB8AC3E}">
        <p14:creationId xmlns:p14="http://schemas.microsoft.com/office/powerpoint/2010/main" val="2623102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85801" y="609600"/>
            <a:ext cx="6143423" cy="1456267"/>
          </a:xfrm>
        </p:spPr>
        <p:txBody>
          <a:bodyPr>
            <a:normAutofit/>
          </a:bodyPr>
          <a:lstStyle/>
          <a:p>
            <a:r>
              <a:rPr lang="en-US" dirty="0">
                <a:cs typeface="Calibri Light"/>
              </a:rPr>
              <a:t>Python Libraries</a:t>
            </a:r>
          </a:p>
        </p:txBody>
      </p:sp>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4"/>
          <a:srcRect l="8611" r="16027" b="1"/>
          <a:stretch/>
        </p:blipFill>
        <p:spPr>
          <a:xfrm>
            <a:off x="8888133" y="4144246"/>
            <a:ext cx="3302966" cy="2717299"/>
          </a:xfrm>
          <a:custGeom>
            <a:avLst/>
            <a:gdLst/>
            <a:ahLst/>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346" name="Group 345">
            <a:extLst>
              <a:ext uri="{FF2B5EF4-FFF2-40B4-BE49-F238E27FC236}">
                <a16:creationId xmlns:a16="http://schemas.microsoft.com/office/drawing/2014/main" id="{58B25CAD-A790-499A-926B-116E10915E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347" name="Freeform 98">
              <a:extLst>
                <a:ext uri="{FF2B5EF4-FFF2-40B4-BE49-F238E27FC236}">
                  <a16:creationId xmlns:a16="http://schemas.microsoft.com/office/drawing/2014/main" id="{76E29510-9A59-43B9-BA40-BF403A9F6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8" name="Group 347">
              <a:extLst>
                <a:ext uri="{FF2B5EF4-FFF2-40B4-BE49-F238E27FC236}">
                  <a16:creationId xmlns:a16="http://schemas.microsoft.com/office/drawing/2014/main" id="{D41DCF14-C3EC-4A84-9BCB-CE73743063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349" name="Straight Connector 348">
                <a:extLst>
                  <a:ext uri="{FF2B5EF4-FFF2-40B4-BE49-F238E27FC236}">
                    <a16:creationId xmlns:a16="http://schemas.microsoft.com/office/drawing/2014/main" id="{323473CE-82AD-4D8D-A232-68772F8249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6C67ADA3-E620-4348-8071-F9721E422B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221526D8-6171-42B9-BB1D-D4EBD07C93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D918272C-9574-485F-8DBA-E779254B6C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414CAA3E-D915-4597-85D4-DF416AF539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8749FF6F-6DEA-46A3-A01C-82BD29418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8853F97E-C428-43BB-903E-E63D7A05D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FD4EE22F-D9F6-499B-8595-2CA950937E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0A598804-7127-47FC-8A02-C6E2FD0D7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12A35C24-2BAE-4314-BBF5-81A17F92E1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73A33BF9-E8C7-47A3-BFF6-5419153F72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B8707F62-2F29-4FF0-A976-55E1996003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3D9DB8BF-BBA2-4465-8B80-B354B3A5BA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1C237BA7-462C-4ABE-B089-4C8938F821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14D5F33-8377-427F-B4D1-8B783BF48E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8114C18-86CF-412F-81BD-4856E83CD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ECF1CFD5-877F-4D23-9186-ABBE606058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FD718FB9-83BB-4BFB-ACF6-7D0A681BB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99B007F5-E4FE-4A8F-813F-CC2740BD2E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41345DFB-742B-4F09-B75A-05377FD401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7B4845AC-E70E-40A2-9491-05B2DBB92D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4111F64-514D-4447-86EB-D665455248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B20169F1-F2D1-4726-8423-DBB5FE0714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69F80247-CF53-4374-81E2-475BDD5210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FA5F5D72-947B-414E-8FDD-BBA2BCB95B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C3AECE77-F2AF-4FCA-9C0E-A3E154EF49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A357807F-7199-418E-A0A9-B64105ECD2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374400BB-9AFD-4FE0-890E-888B089C2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6B161EE8-5F23-490A-9728-F35D68DF90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EF4E71C7-716A-43DB-8B25-45D376E5D1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CCC85AEA-CCD1-4DF7-8916-0F72027ED7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2135A1AE-41A5-4D62-8EDA-7E2AE30EF6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F3CFD903-54FF-40B5-8645-48F3E463AE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250B0D3E-699D-4045-9BD5-B4CF69C20B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B430A3E5-50DB-4A25-A497-A9AABF4CD8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A1B0E32C-6B1D-4061-8FE9-49FE8F48E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5933DD09-EE89-4852-AAB4-7C42FEB01C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211394FF-3D41-4AC3-BF43-D84C4453F9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8E419255-A9D6-42DD-A394-F5330A6F36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7B92B858-83FE-42E7-B526-734880D077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1AC09C3A-8718-4FF6-89BE-385091356D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1ACA67A3-5C58-4B01-9A72-136D48845E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9C479D8B-24CE-4B25-A4B4-1D411A4502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9BF48C75-7374-42F2-A159-526789C343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D809A4AF-4DE5-4BEA-9D5A-A5236E9AF3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B3EF6033-DAB6-40AE-904A-9B445DBD6E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B6FAF6D3-9004-48E4-9A1F-BF36CEF7C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45BF9CAE-C7FC-4A40-83EC-8D4FA543E0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C9D1F7A5-8E54-4E36-9FBB-68F82877C2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2E9B55B9-3B64-43D0-B20B-63D1E69CE3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AD5DB75D-0B80-49D5-ABF8-FB393DC83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F3F5F929-EAAF-471A-9E35-6DCDC3566C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E4C2BEB3-0299-4A25-830D-6E2DF9FDC8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04E342A0-615D-466D-9404-CA8BBCEEFC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6BDFFE1C-1E19-4EF4-A1B2-204A04E341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6731123C-8680-4E7A-AF54-969919D30C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8F1F0F71-5F67-496A-85EC-C8272FC6DE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4EE0D13E-74B4-46D8-9CEB-993A9B02BB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BBC0AC4E-E40A-4D25-B178-B28024D5DB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A143B7E6-35F6-4AAF-B75E-D0E3B1CC3B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8DAAF768-2A67-4FCC-B682-7B14D4699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9A5A9193-6968-40A2-9E95-40B9A300A1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85F665EA-A27F-453A-9F57-4D4B9CE64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4F6B94B3-C73B-4B26-A066-A4A6EB6920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2C87A408-F5B1-4397-9A9F-65844D7EFB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B9AC2E82-FE6E-420B-9AB8-7939E196CE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BAE5E1C4-5F11-44DF-9A63-A3AB706FC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3236581D-1127-4822-B364-203311850B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CF6AFBC9-9C55-4BB4-8DD3-CBFB9D959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3312F76C-C542-4FF1-88A9-12DED608E7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AC1AEC1F-364C-4A2C-8798-18571170F7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960AF63-51EE-4474-9693-18C3FFC5F5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1E186998-8FFC-4B8E-9664-A3EB3DA93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A00B2A7C-644E-4B02-8949-68AC413D14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923CE8B-E88E-4585-A698-30BB686DFE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21148CFA-ECD4-4847-91CE-7E8206F840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DFAB4226-9991-4F5E-B43B-D873A909D2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C8548911-9FE4-446D-BD3E-DC72AEF2D6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428" name="Group 427">
            <a:extLst>
              <a:ext uri="{FF2B5EF4-FFF2-40B4-BE49-F238E27FC236}">
                <a16:creationId xmlns:a16="http://schemas.microsoft.com/office/drawing/2014/main" id="{811B40AE-63DC-41CA-B0D1-EF99F055F5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429" name="Freeform 17">
              <a:extLst>
                <a:ext uri="{FF2B5EF4-FFF2-40B4-BE49-F238E27FC236}">
                  <a16:creationId xmlns:a16="http://schemas.microsoft.com/office/drawing/2014/main" id="{07BB2A43-A75C-4A17-B68F-E6AB75EE0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0" name="Group 429">
              <a:extLst>
                <a:ext uri="{FF2B5EF4-FFF2-40B4-BE49-F238E27FC236}">
                  <a16:creationId xmlns:a16="http://schemas.microsoft.com/office/drawing/2014/main" id="{40A0BDF4-301A-4EE4-A77D-BD245F18EE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431" name="Straight Connector 430">
                <a:extLst>
                  <a:ext uri="{FF2B5EF4-FFF2-40B4-BE49-F238E27FC236}">
                    <a16:creationId xmlns:a16="http://schemas.microsoft.com/office/drawing/2014/main" id="{C4924D57-94BA-40F5-BF53-9B23F7213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14F8BCB-338A-49F5-BB9D-626C7A0CC9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DEFC0D9E-285A-4D86-8A71-B985BA8335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57015B3C-B28A-40F0-B53A-91B3B9C5FA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DFD7530-F83D-4D23-9B1F-F8DA8CD5AF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4DC34F9A-64D4-48B5-8E5A-ED0E339253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3ED77B99-47E0-4D0B-B185-7F5E1B61C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EC09C835-22F6-4E14-9BBE-11DD233346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A02419A0-4AA5-4985-B606-94268DE41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1503FA27-7544-400B-8706-FE12A9B316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DD404C57-DD6C-454E-BE13-90369095B1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5ABEA11C-C6F5-4FAB-9F3F-384EF23D6C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7CAEDBBC-2C01-496B-929B-849F1CB534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2894D4ED-61CE-46A2-9092-A00B9E8377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1C5D0262-1B14-45D6-937F-B6D6A915DC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3C7684CB-4F98-4EC9-A35B-1E903CEE66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5C25B956-861C-47EE-9D4D-E31C24538E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DD61AAC-D277-4D2E-AB51-8DDB489040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4A4BA2A9-697F-45E1-8363-5E61A4207E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FD517C0E-A6EE-4A86-9F4C-434CD71915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98C170BA-831C-4BA4-A286-65E66E9C4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0EAA6EC5-E2BD-492B-9A8B-C27A76AC6C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8485DB25-AEEB-4180-9A14-2CEB267D4F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807A4361-79A5-47AA-98FE-01640EE42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F672975E-CAD3-46F3-BDA2-902C8237DC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15679262-AA08-4D50-AB3F-E6F9B4D1D8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61E32D5A-0C93-4E13-B049-914A2F1D29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941EC8F6-AF84-43B6-9400-F73F6FBADE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E75F074A-16C0-4748-BD13-64A7C32F6A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ECB3D608-CA7C-470E-9AAA-8389005F53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AB4FD7D-4E8A-4455-933E-99E52E0B49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7416DF40-A568-431F-B63F-C32A9175B8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1B25E07C-A0EC-4DCF-88EC-51BB5C3FC3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96C7DC41-3ADA-4989-AE2A-0F8D9DFCC9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6AE2AB88-5EAC-41EC-98BF-FACD6A2115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94E0B17E-9282-4983-AEB1-2B123998A3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986E83F1-9CCB-448B-89C9-F55B273BFC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1621D911-2A84-468C-9244-743E3E18D7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B29971DC-3B38-4403-ABC9-880A06EBA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F2D65D61-4C71-4851-B377-83369B3889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804A736D-4A39-4E06-B7A7-2217CEB4EC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33B1531E-B3AC-480D-A8CD-836E8C1788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CF076B49-2AA3-4C05-9E50-CFF9137184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FE506FE5-22A7-42E7-BEB9-5442E79184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5D634CEF-DD74-4EC0-B7F4-3884BAF106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C4AD2728-E4B9-487D-A682-5E21DD15BB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C422CD3C-92C4-473C-9E31-85A594F6B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71509C2B-9D23-4008-B6A1-2407688209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007ACD51-E44F-4AF8-8F61-F276D7134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EF5BDAF9-2B69-4209-BE1F-6C5D8A1DFF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9DA27782-8E1F-422F-B106-31C0E1216D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8E8A221D-84EC-47C2-A895-8253858153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F08A0E1C-6626-4DD8-83BE-E83E2DFC84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7360D67F-521C-4D9A-B2B1-392386EA51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F29669A1-CC36-41F4-B0F1-B720DB9894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7DC3ADA6-152F-4D7B-9ABD-30DC8F7A2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1F6CA5EE-56FA-4EF7-9EC7-BC3FB217ED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703F9222-217B-48EB-8878-EC0B32E322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48B9A73-A26B-43DB-9BB2-5658871FEA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EDF9DD53-6F04-4203-B61A-240676B7FD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01065752-DE28-425C-8987-168FE9F510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4B78A37C-B329-45F9-AF83-26D5CD826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FB70B126-9812-487A-AB78-CBCB1B32D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62A622F7-EC16-4F46-83B7-7A7DBCF99A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5607D488-F3A1-4FF6-9C5C-B4C1E147A2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FDD48CAD-8E9A-434C-9F7E-6031DA9A6A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F70B9979-DEC4-48B9-9462-E3631AC96A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ADB15ACD-534F-474C-8B1A-8F5B94AEFD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8DFFE368-637C-4309-ABAC-BDCED29B6B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7D3E8255-AD5A-48F8-B948-7BF97DBEE7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784682BD-D253-4704-BB29-6D9C7D3006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34113DE4-AE89-4F45-9B12-61B04E3E78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8437CF76-AF2F-46BC-9579-872625F1AB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AF2AF364-8140-40A5-9AC8-00C03DA479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AFBA166C-DB92-475D-B0D3-1F7EB2B81A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583F60B4-E774-4D4F-BC7C-A171BB6174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EF18C06C-0984-4FAA-952A-9CBFC0F95C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BDE44802-FF06-46DC-9F7E-D2A329BB29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5"/>
          <a:srcRect l="23268" r="4773" b="-1"/>
          <a:stretch/>
        </p:blipFill>
        <p:spPr>
          <a:xfrm>
            <a:off x="8055588" y="-3863"/>
            <a:ext cx="4132754" cy="3445946"/>
          </a:xfrm>
          <a:custGeom>
            <a:avLst/>
            <a:gdLst/>
            <a:ahLst/>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graphicFrame>
        <p:nvGraphicFramePr>
          <p:cNvPr id="5" name="Content Placeholder 4" descr="SmartArt graphic">
            <a:extLst>
              <a:ext uri="{FF2B5EF4-FFF2-40B4-BE49-F238E27FC236}">
                <a16:creationId xmlns:a16="http://schemas.microsoft.com/office/drawing/2014/main" id="{C983627E-F26C-354F-BF0A-ECCD7E968A2B}"/>
              </a:ext>
            </a:extLst>
          </p:cNvPr>
          <p:cNvGraphicFramePr>
            <a:graphicFrameLocks noGrp="1"/>
          </p:cNvGraphicFramePr>
          <p:nvPr>
            <p:ph idx="1"/>
            <p:extLst>
              <p:ext uri="{D42A27DB-BD31-4B8C-83A1-F6EECF244321}">
                <p14:modId xmlns:p14="http://schemas.microsoft.com/office/powerpoint/2010/main" val="4141448873"/>
              </p:ext>
            </p:extLst>
          </p:nvPr>
        </p:nvGraphicFramePr>
        <p:xfrm>
          <a:off x="685801" y="2142067"/>
          <a:ext cx="6143423" cy="36491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522541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E4479-14DF-53A2-3FA9-3D0BF4F7764D}"/>
              </a:ext>
            </a:extLst>
          </p:cNvPr>
          <p:cNvSpPr>
            <a:spLocks noGrp="1"/>
          </p:cNvSpPr>
          <p:nvPr>
            <p:ph type="title"/>
          </p:nvPr>
        </p:nvSpPr>
        <p:spPr>
          <a:xfrm>
            <a:off x="1653363" y="365760"/>
            <a:ext cx="9367203" cy="1188720"/>
          </a:xfrm>
        </p:spPr>
        <p:txBody>
          <a:bodyPr>
            <a:normAutofit/>
          </a:bodyPr>
          <a:lstStyle/>
          <a:p>
            <a:r>
              <a:rPr lang="en-US" dirty="0">
                <a:cs typeface="Calibri Light"/>
              </a:rPr>
              <a:t>Tensor Flow</a:t>
            </a:r>
            <a:endParaRPr lang="en-US"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8E74BBF-F728-2AB6-7CDA-90180131594C}"/>
              </a:ext>
            </a:extLst>
          </p:cNvPr>
          <p:cNvSpPr>
            <a:spLocks noGrp="1"/>
          </p:cNvSpPr>
          <p:nvPr>
            <p:ph idx="1"/>
          </p:nvPr>
        </p:nvSpPr>
        <p:spPr>
          <a:xfrm>
            <a:off x="1653363" y="2176272"/>
            <a:ext cx="9367204" cy="4041648"/>
          </a:xfrm>
        </p:spPr>
        <p:txBody>
          <a:bodyPr vert="horz" lIns="91440" tIns="45720" rIns="91440" bIns="45720" rtlCol="0" anchor="t">
            <a:normAutofit/>
          </a:bodyPr>
          <a:lstStyle/>
          <a:p>
            <a:pPr marL="0" indent="0">
              <a:buNone/>
            </a:pPr>
            <a:r>
              <a:rPr lang="en-US" sz="2400" dirty="0">
                <a:ea typeface="+mn-lt"/>
                <a:cs typeface="+mn-lt"/>
              </a:rPr>
              <a:t>Machine learning is a complex discipline but implementing machine learning models is far less daunting than it used to be, thanks to machine learning frameworks—such as </a:t>
            </a:r>
            <a:r>
              <a:rPr lang="en-US" sz="2400" dirty="0">
                <a:ea typeface="+mn-lt"/>
                <a:cs typeface="+mn-lt"/>
                <a:hlinkClick r:id="rId2"/>
              </a:rPr>
              <a:t>Google’s TensorFlow</a:t>
            </a:r>
            <a:r>
              <a:rPr lang="en-US" sz="2400" dirty="0">
                <a:ea typeface="+mn-lt"/>
                <a:cs typeface="+mn-lt"/>
              </a:rPr>
              <a:t>—that ease the process of acquiring data, training models, serving predictions, and refining future results.</a:t>
            </a:r>
            <a:endParaRPr lang="en-US" sz="2400" dirty="0"/>
          </a:p>
          <a:p>
            <a:pPr marL="0" indent="0">
              <a:buNone/>
            </a:pPr>
            <a:r>
              <a:rPr lang="en-US" sz="2400" b="1" i="1" dirty="0"/>
              <a:t>How TensorFlow works :</a:t>
            </a:r>
            <a:r>
              <a:rPr lang="en-US" sz="2400" b="1" dirty="0"/>
              <a:t> </a:t>
            </a:r>
            <a:endParaRPr lang="en-US" sz="2400" b="1" dirty="0">
              <a:ea typeface="+mn-lt"/>
              <a:cs typeface="+mn-lt"/>
            </a:endParaRPr>
          </a:p>
          <a:p>
            <a:pPr marL="0" indent="0">
              <a:buNone/>
            </a:pPr>
            <a:r>
              <a:rPr lang="en-US" sz="2400" dirty="0">
                <a:ea typeface="+mn-lt"/>
                <a:cs typeface="+mn-lt"/>
              </a:rPr>
              <a:t>TensorFlow allows developers to create </a:t>
            </a:r>
            <a:r>
              <a:rPr lang="en-US" sz="2400" i="1" dirty="0">
                <a:ea typeface="+mn-lt"/>
                <a:cs typeface="+mn-lt"/>
              </a:rPr>
              <a:t>dataflow graphs</a:t>
            </a:r>
            <a:r>
              <a:rPr lang="en-US" sz="2400" dirty="0">
                <a:ea typeface="+mn-lt"/>
                <a:cs typeface="+mn-lt"/>
              </a:rPr>
              <a:t>—structures that describe how data moves through a </a:t>
            </a:r>
            <a:r>
              <a:rPr lang="en-US" sz="2400" dirty="0">
                <a:ea typeface="+mn-lt"/>
                <a:cs typeface="+mn-lt"/>
                <a:hlinkClick r:id="rId3"/>
              </a:rPr>
              <a:t>graph</a:t>
            </a:r>
            <a:r>
              <a:rPr lang="en-US" sz="2400" dirty="0">
                <a:ea typeface="+mn-lt"/>
                <a:cs typeface="+mn-lt"/>
              </a:rPr>
              <a:t>, or a series of processing nodes. Each node in the graph represents a mathematical operation, and each connection or edge between nodes is a multidimensional data array, or </a:t>
            </a:r>
            <a:r>
              <a:rPr lang="en-US" sz="2400" i="1" dirty="0">
                <a:ea typeface="+mn-lt"/>
                <a:cs typeface="+mn-lt"/>
              </a:rPr>
              <a:t>tensor</a:t>
            </a:r>
            <a:r>
              <a:rPr lang="en-US" sz="2400" dirty="0">
                <a:ea typeface="+mn-lt"/>
                <a:cs typeface="+mn-lt"/>
              </a:rPr>
              <a:t>.</a:t>
            </a:r>
            <a:endParaRPr lang="en-US" sz="2400" dirty="0">
              <a:cs typeface="Calibri" panose="020F0502020204030204"/>
            </a:endParaRPr>
          </a:p>
          <a:p>
            <a:endParaRPr lang="en-US" sz="2400">
              <a:ea typeface="+mn-lt"/>
              <a:cs typeface="+mn-lt"/>
            </a:endParaRPr>
          </a:p>
        </p:txBody>
      </p:sp>
    </p:spTree>
    <p:extLst>
      <p:ext uri="{BB962C8B-B14F-4D97-AF65-F5344CB8AC3E}">
        <p14:creationId xmlns:p14="http://schemas.microsoft.com/office/powerpoint/2010/main" val="963214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pattern of letters and numbers">
            <a:extLst>
              <a:ext uri="{FF2B5EF4-FFF2-40B4-BE49-F238E27FC236}">
                <a16:creationId xmlns:a16="http://schemas.microsoft.com/office/drawing/2014/main" id="{D213B341-1863-2561-82D9-5153B4F03EBE}"/>
              </a:ext>
            </a:extLst>
          </p:cNvPr>
          <p:cNvPicPr>
            <a:picLocks noChangeAspect="1"/>
          </p:cNvPicPr>
          <p:nvPr/>
        </p:nvPicPr>
        <p:blipFill rotWithShape="1">
          <a:blip r:embed="rId2">
            <a:duotone>
              <a:prstClr val="black"/>
              <a:schemeClr val="tx2">
                <a:tint val="45000"/>
                <a:satMod val="400000"/>
              </a:schemeClr>
            </a:duotone>
          </a:blip>
          <a:srcRect t="14569" r="-2" b="1034"/>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6D985425-92DF-142C-8DF0-3E38B5576D48}"/>
              </a:ext>
            </a:extLst>
          </p:cNvPr>
          <p:cNvSpPr>
            <a:spLocks noGrp="1"/>
          </p:cNvSpPr>
          <p:nvPr>
            <p:ph type="title"/>
          </p:nvPr>
        </p:nvSpPr>
        <p:spPr>
          <a:xfrm>
            <a:off x="4050889" y="365758"/>
            <a:ext cx="6784259" cy="1828800"/>
          </a:xfrm>
        </p:spPr>
        <p:txBody>
          <a:bodyPr>
            <a:normAutofit/>
          </a:bodyPr>
          <a:lstStyle/>
          <a:p>
            <a:r>
              <a:rPr lang="en-US" sz="4800">
                <a:solidFill>
                  <a:schemeClr val="tx1">
                    <a:lumMod val="85000"/>
                    <a:lumOff val="15000"/>
                  </a:schemeClr>
                </a:solidFill>
                <a:cs typeface="Calibri Light"/>
              </a:rPr>
              <a:t>Matplotlib</a:t>
            </a:r>
            <a:endParaRPr lang="en-US" sz="480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5B4B0E10-70E5-2012-DBD8-A4D3CF600167}"/>
              </a:ext>
            </a:extLst>
          </p:cNvPr>
          <p:cNvSpPr>
            <a:spLocks noGrp="1"/>
          </p:cNvSpPr>
          <p:nvPr>
            <p:ph idx="1"/>
          </p:nvPr>
        </p:nvSpPr>
        <p:spPr>
          <a:xfrm>
            <a:off x="4050889" y="2324100"/>
            <a:ext cx="6784259" cy="3875087"/>
          </a:xfrm>
        </p:spPr>
        <p:txBody>
          <a:bodyPr vert="horz" lIns="91440" tIns="45720" rIns="91440" bIns="45720" rtlCol="0" anchor="t">
            <a:normAutofit/>
          </a:bodyPr>
          <a:lstStyle/>
          <a:p>
            <a:pPr marL="0" indent="0">
              <a:buNone/>
            </a:pPr>
            <a:r>
              <a:rPr lang="en-US" sz="1600" dirty="0">
                <a:ea typeface="+mn-lt"/>
                <a:cs typeface="+mn-lt"/>
              </a:rPr>
              <a:t>Matplotlib is a comprehensive library for </a:t>
            </a:r>
            <a:r>
              <a:rPr lang="en-US" sz="1600" b="1" dirty="0">
                <a:ea typeface="+mn-lt"/>
                <a:cs typeface="+mn-lt"/>
              </a:rPr>
              <a:t>creating static, animated, and interactive visualizations in Python</a:t>
            </a:r>
            <a:r>
              <a:rPr lang="en-US" sz="1600" dirty="0">
                <a:ea typeface="+mn-lt"/>
                <a:cs typeface="+mn-lt"/>
              </a:rPr>
              <a:t>. Matplotlib makes easy things easy and hard things possible. Create publication quality plots. Make interactive figures that can zoom, pan, update.</a:t>
            </a:r>
            <a:endParaRPr lang="en-US" sz="1600" dirty="0">
              <a:cs typeface="Calibri"/>
            </a:endParaRPr>
          </a:p>
          <a:p>
            <a:pPr marL="0" indent="0">
              <a:buNone/>
            </a:pPr>
            <a:r>
              <a:rPr lang="en-US" sz="1600" b="1" i="1" dirty="0"/>
              <a:t>Features of matplotlib</a:t>
            </a:r>
            <a:endParaRPr lang="en-US" sz="1600" b="1" i="1" dirty="0">
              <a:cs typeface="Calibri" panose="020F0502020204030204"/>
            </a:endParaRPr>
          </a:p>
          <a:p>
            <a:r>
              <a:rPr lang="en-US" sz="1600" dirty="0">
                <a:ea typeface="+mn-lt"/>
                <a:cs typeface="+mn-lt"/>
              </a:rPr>
              <a:t>It is used as a data visualization library for the Python programming language.</a:t>
            </a:r>
            <a:endParaRPr lang="en-US" sz="1600" dirty="0">
              <a:cs typeface="Calibri" panose="020F0502020204030204"/>
            </a:endParaRPr>
          </a:p>
          <a:p>
            <a:r>
              <a:rPr lang="en-US" sz="1600" dirty="0">
                <a:ea typeface="+mn-lt"/>
                <a:cs typeface="+mn-lt"/>
              </a:rPr>
              <a:t>It provides quite the simplest and most common way to plot data in python.</a:t>
            </a:r>
            <a:endParaRPr lang="en-US" sz="1600" dirty="0">
              <a:cs typeface="Calibri"/>
            </a:endParaRPr>
          </a:p>
          <a:p>
            <a:r>
              <a:rPr lang="en-US" sz="1600" dirty="0">
                <a:ea typeface="+mn-lt"/>
                <a:cs typeface="+mn-lt"/>
              </a:rPr>
              <a:t>It provides such tools that can be used to create publication-standard plots and figures in variety of export formats and various environments (</a:t>
            </a:r>
            <a:r>
              <a:rPr lang="en-US" sz="1600" dirty="0" err="1">
                <a:ea typeface="+mn-lt"/>
                <a:cs typeface="+mn-lt"/>
              </a:rPr>
              <a:t>pycharm</a:t>
            </a:r>
            <a:r>
              <a:rPr lang="en-US" sz="1600" dirty="0">
                <a:ea typeface="+mn-lt"/>
                <a:cs typeface="+mn-lt"/>
              </a:rPr>
              <a:t>, </a:t>
            </a:r>
            <a:r>
              <a:rPr lang="en-US" sz="1600" dirty="0" err="1">
                <a:ea typeface="+mn-lt"/>
                <a:cs typeface="+mn-lt"/>
              </a:rPr>
              <a:t>jupyter</a:t>
            </a:r>
            <a:r>
              <a:rPr lang="en-US" sz="1600" dirty="0">
                <a:ea typeface="+mn-lt"/>
                <a:cs typeface="+mn-lt"/>
              </a:rPr>
              <a:t> notebook) across platforms.</a:t>
            </a:r>
            <a:endParaRPr lang="en-US" sz="1600" dirty="0">
              <a:cs typeface="Calibri"/>
            </a:endParaRPr>
          </a:p>
          <a:p>
            <a:r>
              <a:rPr lang="en-US" sz="1600" dirty="0">
                <a:ea typeface="+mn-lt"/>
                <a:cs typeface="+mn-lt"/>
              </a:rPr>
              <a:t>It provides excellent way to produce quality static-visualizations that can be used for publications and professional presentations.</a:t>
            </a:r>
            <a:endParaRPr lang="en-US" sz="1600" dirty="0">
              <a:cs typeface="Calibri" panose="020F0502020204030204"/>
            </a:endParaRPr>
          </a:p>
          <a:p>
            <a:endParaRPr lang="en-US" sz="1500">
              <a:cs typeface="Calibri" panose="020F0502020204030204"/>
            </a:endParaRPr>
          </a:p>
        </p:txBody>
      </p:sp>
      <p:sp>
        <p:nvSpPr>
          <p:cNvPr id="11" name="Rectangle 10">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98412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547F8F4-53C0-0A7D-6D74-9153FFE1426E}"/>
              </a:ext>
            </a:extLst>
          </p:cNvPr>
          <p:cNvSpPr>
            <a:spLocks noGrp="1"/>
          </p:cNvSpPr>
          <p:nvPr>
            <p:ph type="title"/>
          </p:nvPr>
        </p:nvSpPr>
        <p:spPr>
          <a:xfrm>
            <a:off x="4384039" y="365125"/>
            <a:ext cx="7164493" cy="1325563"/>
          </a:xfrm>
        </p:spPr>
        <p:txBody>
          <a:bodyPr vert="horz" lIns="91440" tIns="45720" rIns="91440" bIns="45720" rtlCol="0" anchor="ctr">
            <a:normAutofit/>
          </a:bodyPr>
          <a:lstStyle/>
          <a:p>
            <a:pPr algn="l">
              <a:lnSpc>
                <a:spcPct val="90000"/>
              </a:lnSpc>
            </a:pPr>
            <a:r>
              <a:rPr lang="en-US" kern="1200">
                <a:solidFill>
                  <a:schemeClr val="tx1"/>
                </a:solidFill>
                <a:latin typeface="+mj-lt"/>
                <a:ea typeface="+mj-ea"/>
                <a:cs typeface="+mj-cs"/>
              </a:rPr>
              <a:t>Django</a:t>
            </a:r>
          </a:p>
        </p:txBody>
      </p:sp>
      <p:pic>
        <p:nvPicPr>
          <p:cNvPr id="7" name="Picture 6">
            <a:extLst>
              <a:ext uri="{FF2B5EF4-FFF2-40B4-BE49-F238E27FC236}">
                <a16:creationId xmlns:a16="http://schemas.microsoft.com/office/drawing/2014/main" id="{CBFD3157-B3D5-FB4C-4305-E1581168AB07}"/>
              </a:ext>
            </a:extLst>
          </p:cNvPr>
          <p:cNvPicPr>
            <a:picLocks noChangeAspect="1"/>
          </p:cNvPicPr>
          <p:nvPr/>
        </p:nvPicPr>
        <p:blipFill rotWithShape="1">
          <a:blip r:embed="rId2"/>
          <a:srcRect l="54988" r="1810" b="6"/>
          <a:stretch/>
        </p:blipFill>
        <p:spPr>
          <a:xfrm>
            <a:off x="2873" y="-955"/>
            <a:ext cx="4165683" cy="6859429"/>
          </a:xfrm>
          <a:prstGeom prst="rect">
            <a:avLst/>
          </a:prstGeom>
        </p:spPr>
      </p:pic>
      <p:sp>
        <p:nvSpPr>
          <p:cNvPr id="3" name="Content Placeholder 2">
            <a:extLst>
              <a:ext uri="{FF2B5EF4-FFF2-40B4-BE49-F238E27FC236}">
                <a16:creationId xmlns:a16="http://schemas.microsoft.com/office/drawing/2014/main" id="{E4EE55FB-5297-011C-9A93-29D24F0E36AA}"/>
              </a:ext>
            </a:extLst>
          </p:cNvPr>
          <p:cNvSpPr>
            <a:spLocks noGrp="1"/>
          </p:cNvSpPr>
          <p:nvPr>
            <p:ph sz="half" idx="1"/>
          </p:nvPr>
        </p:nvSpPr>
        <p:spPr>
          <a:xfrm>
            <a:off x="4387515" y="2022601"/>
            <a:ext cx="7161017" cy="4154361"/>
          </a:xfrm>
        </p:spPr>
        <p:txBody>
          <a:bodyPr vert="horz" lIns="91440" tIns="45720" rIns="91440" bIns="45720" rtlCol="0">
            <a:normAutofit/>
          </a:bodyPr>
          <a:lstStyle/>
          <a:p>
            <a:pPr marL="0" indent="-228600">
              <a:lnSpc>
                <a:spcPct val="90000"/>
              </a:lnSpc>
            </a:pPr>
            <a:r>
              <a:rPr lang="en-US" sz="1700">
                <a:solidFill>
                  <a:schemeClr val="tx1"/>
                </a:solidFill>
              </a:rPr>
              <a:t>Django is a high-level Python web framework that </a:t>
            </a:r>
            <a:r>
              <a:rPr lang="en-US" sz="1700" b="1">
                <a:solidFill>
                  <a:schemeClr val="tx1"/>
                </a:solidFill>
              </a:rPr>
              <a:t>enables rapid development of secure and maintainable websites</a:t>
            </a:r>
            <a:r>
              <a:rPr lang="en-US" sz="1700">
                <a:solidFill>
                  <a:schemeClr val="tx1"/>
                </a:solidFill>
              </a:rPr>
              <a:t>. Built by experienced developers, Django takes care of much of the hassle of web development, so you can focus on writing your app without needing to reinvent the wheel</a:t>
            </a:r>
          </a:p>
          <a:p>
            <a:pPr marL="0" indent="-228600">
              <a:lnSpc>
                <a:spcPct val="90000"/>
              </a:lnSpc>
            </a:pPr>
            <a:r>
              <a:rPr lang="en-US" sz="1700" b="1" i="1">
                <a:solidFill>
                  <a:schemeClr val="tx1"/>
                </a:solidFill>
              </a:rPr>
              <a:t>Features</a:t>
            </a:r>
            <a:endParaRPr lang="en-US" sz="1700">
              <a:solidFill>
                <a:schemeClr val="tx1"/>
              </a:solidFill>
            </a:endParaRPr>
          </a:p>
          <a:p>
            <a:pPr marL="347345" indent="-228600">
              <a:lnSpc>
                <a:spcPct val="90000"/>
              </a:lnSpc>
            </a:pPr>
            <a:r>
              <a:rPr lang="en-US" sz="1700">
                <a:solidFill>
                  <a:schemeClr val="tx1"/>
                </a:solidFill>
              </a:rPr>
              <a:t>a lightweight and standalone </a:t>
            </a:r>
            <a:r>
              <a:rPr lang="en-US" sz="1700">
                <a:solidFill>
                  <a:schemeClr val="tx1"/>
                </a:solidFill>
                <a:hlinkClick r:id="rId3">
                  <a:extLst>
                    <a:ext uri="{A12FA001-AC4F-418D-AE19-62706E023703}">
                      <ahyp:hlinkClr xmlns:ahyp="http://schemas.microsoft.com/office/drawing/2018/hyperlinkcolor" val="tx"/>
                    </a:ext>
                  </a:extLst>
                </a:hlinkClick>
              </a:rPr>
              <a:t>web server</a:t>
            </a:r>
            <a:r>
              <a:rPr lang="en-US" sz="1700">
                <a:solidFill>
                  <a:schemeClr val="tx1"/>
                </a:solidFill>
              </a:rPr>
              <a:t> for development and testing</a:t>
            </a:r>
          </a:p>
          <a:p>
            <a:pPr marL="347345" indent="-228600">
              <a:lnSpc>
                <a:spcPct val="90000"/>
              </a:lnSpc>
            </a:pPr>
            <a:r>
              <a:rPr lang="en-US" sz="1700">
                <a:solidFill>
                  <a:schemeClr val="tx1"/>
                </a:solidFill>
              </a:rPr>
              <a:t>a form serialization and validation system that can translate between </a:t>
            </a:r>
            <a:r>
              <a:rPr lang="en-US" sz="1700">
                <a:solidFill>
                  <a:schemeClr val="tx1"/>
                </a:solidFill>
                <a:hlinkClick r:id="rId4">
                  <a:extLst>
                    <a:ext uri="{A12FA001-AC4F-418D-AE19-62706E023703}">
                      <ahyp:hlinkClr xmlns:ahyp="http://schemas.microsoft.com/office/drawing/2018/hyperlinkcolor" val="tx"/>
                    </a:ext>
                  </a:extLst>
                </a:hlinkClick>
              </a:rPr>
              <a:t>HTML</a:t>
            </a:r>
            <a:r>
              <a:rPr lang="en-US" sz="1700">
                <a:solidFill>
                  <a:schemeClr val="tx1"/>
                </a:solidFill>
              </a:rPr>
              <a:t> forms and values suitable for storage in the database</a:t>
            </a:r>
          </a:p>
          <a:p>
            <a:pPr marL="347345" indent="-228600">
              <a:lnSpc>
                <a:spcPct val="90000"/>
              </a:lnSpc>
            </a:pPr>
            <a:r>
              <a:rPr lang="en-US" sz="1700">
                <a:solidFill>
                  <a:schemeClr val="tx1"/>
                </a:solidFill>
              </a:rPr>
              <a:t>a template system that utilizes the concept of </a:t>
            </a:r>
            <a:r>
              <a:rPr lang="en-US" sz="1700">
                <a:solidFill>
                  <a:schemeClr val="tx1"/>
                </a:solidFill>
                <a:hlinkClick r:id="rId5">
                  <a:extLst>
                    <a:ext uri="{A12FA001-AC4F-418D-AE19-62706E023703}">
                      <ahyp:hlinkClr xmlns:ahyp="http://schemas.microsoft.com/office/drawing/2018/hyperlinkcolor" val="tx"/>
                    </a:ext>
                  </a:extLst>
                </a:hlinkClick>
              </a:rPr>
              <a:t>inheritance</a:t>
            </a:r>
            <a:r>
              <a:rPr lang="en-US" sz="1700">
                <a:solidFill>
                  <a:schemeClr val="tx1"/>
                </a:solidFill>
              </a:rPr>
              <a:t> borrowed from object-oriented programming</a:t>
            </a:r>
          </a:p>
          <a:p>
            <a:pPr marL="347345" indent="-228600">
              <a:lnSpc>
                <a:spcPct val="90000"/>
              </a:lnSpc>
            </a:pPr>
            <a:r>
              <a:rPr lang="en-US" sz="1700">
                <a:solidFill>
                  <a:schemeClr val="tx1"/>
                </a:solidFill>
              </a:rPr>
              <a:t>a </a:t>
            </a:r>
            <a:r>
              <a:rPr lang="en-US" sz="1700">
                <a:solidFill>
                  <a:schemeClr val="tx1"/>
                </a:solidFill>
                <a:hlinkClick r:id="rId6">
                  <a:extLst>
                    <a:ext uri="{A12FA001-AC4F-418D-AE19-62706E023703}">
                      <ahyp:hlinkClr xmlns:ahyp="http://schemas.microsoft.com/office/drawing/2018/hyperlinkcolor" val="tx"/>
                    </a:ext>
                  </a:extLst>
                </a:hlinkClick>
              </a:rPr>
              <a:t>caching</a:t>
            </a:r>
            <a:r>
              <a:rPr lang="en-US" sz="1700">
                <a:solidFill>
                  <a:schemeClr val="tx1"/>
                </a:solidFill>
              </a:rPr>
              <a:t> framework that can use any of several cache methods</a:t>
            </a:r>
          </a:p>
          <a:p>
            <a:pPr marL="347345" indent="-228600">
              <a:lnSpc>
                <a:spcPct val="90000"/>
              </a:lnSpc>
            </a:pPr>
            <a:r>
              <a:rPr lang="en-US" sz="1700">
                <a:solidFill>
                  <a:schemeClr val="tx1"/>
                </a:solidFill>
              </a:rPr>
              <a:t>support for </a:t>
            </a:r>
            <a:r>
              <a:rPr lang="en-US" sz="1700">
                <a:solidFill>
                  <a:schemeClr val="tx1"/>
                </a:solidFill>
                <a:hlinkClick r:id="rId7">
                  <a:extLst>
                    <a:ext uri="{A12FA001-AC4F-418D-AE19-62706E023703}">
                      <ahyp:hlinkClr xmlns:ahyp="http://schemas.microsoft.com/office/drawing/2018/hyperlinkcolor" val="tx"/>
                    </a:ext>
                  </a:extLst>
                </a:hlinkClick>
              </a:rPr>
              <a:t>middleware</a:t>
            </a:r>
            <a:r>
              <a:rPr lang="en-US" sz="1700">
                <a:solidFill>
                  <a:schemeClr val="tx1"/>
                </a:solidFill>
              </a:rPr>
              <a:t> classes that can intervene at various stages of request processing and carry out custom functions</a:t>
            </a:r>
          </a:p>
          <a:p>
            <a:pPr marL="347345" indent="-228600">
              <a:lnSpc>
                <a:spcPct val="90000"/>
              </a:lnSpc>
            </a:pPr>
            <a:r>
              <a:rPr lang="en-US" sz="1700">
                <a:solidFill>
                  <a:schemeClr val="tx1"/>
                </a:solidFill>
              </a:rPr>
              <a:t>an internal dispatcher system that allows components of an application to communicate events to each other via pre-defined signals</a:t>
            </a:r>
          </a:p>
          <a:p>
            <a:pPr marL="347345" indent="-228600">
              <a:lnSpc>
                <a:spcPct val="90000"/>
              </a:lnSpc>
            </a:pPr>
            <a:endParaRPr lang="en-US" sz="1700">
              <a:solidFill>
                <a:schemeClr val="tx1"/>
              </a:solidFill>
            </a:endParaRPr>
          </a:p>
          <a:p>
            <a:pPr marL="347345" indent="-228600">
              <a:lnSpc>
                <a:spcPct val="90000"/>
              </a:lnSpc>
            </a:pPr>
            <a:endParaRPr lang="en-US" sz="1700">
              <a:solidFill>
                <a:schemeClr val="tx1"/>
              </a:solidFill>
            </a:endParaRPr>
          </a:p>
        </p:txBody>
      </p:sp>
      <p:sp>
        <p:nvSpPr>
          <p:cNvPr id="5" name="Slide Number Placeholder 4">
            <a:extLst>
              <a:ext uri="{FF2B5EF4-FFF2-40B4-BE49-F238E27FC236}">
                <a16:creationId xmlns:a16="http://schemas.microsoft.com/office/drawing/2014/main" id="{BCDA16C7-8295-CE75-C642-3480BF3918A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defRPr/>
            </a:pPr>
            <a:fld id="{48F63A3B-78C7-47BE-AE5E-E10140E04643}" type="slidenum">
              <a:rPr lang="en-US">
                <a:solidFill>
                  <a:schemeClr val="tx1">
                    <a:alpha val="80000"/>
                  </a:schemeClr>
                </a:solidFill>
                <a:latin typeface="+mn-lt"/>
                <a:cs typeface="+mn-cs"/>
              </a:rPr>
              <a:pPr algn="r">
                <a:spcAft>
                  <a:spcPts val="600"/>
                </a:spcAft>
                <a:defRPr/>
              </a:pPr>
              <a:t>5</a:t>
            </a:fld>
            <a:endParaRPr lang="en-US">
              <a:solidFill>
                <a:schemeClr val="tx1">
                  <a:alpha val="80000"/>
                </a:schemeClr>
              </a:solidFill>
              <a:latin typeface="+mn-lt"/>
              <a:cs typeface="+mn-cs"/>
            </a:endParaRPr>
          </a:p>
        </p:txBody>
      </p:sp>
    </p:spTree>
    <p:extLst>
      <p:ext uri="{BB962C8B-B14F-4D97-AF65-F5344CB8AC3E}">
        <p14:creationId xmlns:p14="http://schemas.microsoft.com/office/powerpoint/2010/main" val="16300850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a:extLst>
              <a:ext uri="{FF2B5EF4-FFF2-40B4-BE49-F238E27FC236}">
                <a16:creationId xmlns:a16="http://schemas.microsoft.com/office/drawing/2014/main" id="{4A47036A-DAC2-50CD-458E-45E772974DAD}"/>
              </a:ext>
            </a:extLst>
          </p:cNvPr>
          <p:cNvPicPr>
            <a:picLocks noChangeAspect="1"/>
          </p:cNvPicPr>
          <p:nvPr/>
        </p:nvPicPr>
        <p:blipFill rotWithShape="1">
          <a:blip r:embed="rId2"/>
          <a:srcRect t="3676" b="6324"/>
          <a:stretch/>
        </p:blipFill>
        <p:spPr>
          <a:xfrm>
            <a:off x="20" y="10"/>
            <a:ext cx="12191981" cy="6857990"/>
          </a:xfrm>
          <a:prstGeom prst="rect">
            <a:avLst/>
          </a:prstGeom>
        </p:spPr>
      </p:pic>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902509F-1DA5-7E81-D7FC-C6DA6B874BA6}"/>
              </a:ext>
            </a:extLst>
          </p:cNvPr>
          <p:cNvSpPr>
            <a:spLocks noGrp="1"/>
          </p:cNvSpPr>
          <p:nvPr>
            <p:ph type="title"/>
          </p:nvPr>
        </p:nvSpPr>
        <p:spPr>
          <a:xfrm>
            <a:off x="643467" y="321734"/>
            <a:ext cx="6891186" cy="1135737"/>
          </a:xfrm>
        </p:spPr>
        <p:txBody>
          <a:bodyPr>
            <a:normAutofit/>
          </a:bodyPr>
          <a:lstStyle/>
          <a:p>
            <a:r>
              <a:rPr lang="en-US" sz="3600">
                <a:cs typeface="Calibri Light"/>
              </a:rPr>
              <a:t>Pandas</a:t>
            </a:r>
            <a:endParaRPr lang="en-US" sz="3600"/>
          </a:p>
        </p:txBody>
      </p:sp>
      <p:sp>
        <p:nvSpPr>
          <p:cNvPr id="3" name="Content Placeholder 2">
            <a:extLst>
              <a:ext uri="{FF2B5EF4-FFF2-40B4-BE49-F238E27FC236}">
                <a16:creationId xmlns:a16="http://schemas.microsoft.com/office/drawing/2014/main" id="{FBE16648-CD50-9D82-3B7A-C2342929F0B3}"/>
              </a:ext>
            </a:extLst>
          </p:cNvPr>
          <p:cNvSpPr>
            <a:spLocks noGrp="1"/>
          </p:cNvSpPr>
          <p:nvPr>
            <p:ph idx="1"/>
          </p:nvPr>
        </p:nvSpPr>
        <p:spPr>
          <a:xfrm>
            <a:off x="643466" y="1461009"/>
            <a:ext cx="6891187" cy="4619362"/>
          </a:xfrm>
        </p:spPr>
        <p:txBody>
          <a:bodyPr vert="horz" lIns="91440" tIns="45720" rIns="91440" bIns="45720" rtlCol="0" anchor="t">
            <a:noAutofit/>
          </a:bodyPr>
          <a:lstStyle/>
          <a:p>
            <a:r>
              <a:rPr lang="en-US" sz="1600" dirty="0">
                <a:ea typeface="+mn-lt"/>
                <a:cs typeface="+mn-lt"/>
              </a:rPr>
              <a:t>pandas is </a:t>
            </a:r>
            <a:r>
              <a:rPr lang="en-US" sz="1600" b="1" dirty="0">
                <a:ea typeface="+mn-lt"/>
                <a:cs typeface="+mn-lt"/>
              </a:rPr>
              <a:t>a Python package providing fast, flexible, and expressive data structures designed to make working with “relational” or “labeled” data both easy and intuitive</a:t>
            </a:r>
            <a:r>
              <a:rPr lang="en-US" sz="1600" dirty="0">
                <a:ea typeface="+mn-lt"/>
                <a:cs typeface="+mn-lt"/>
              </a:rPr>
              <a:t>. It aims to be the fundamental high-level building block for doing practical, real-world data analysis in Python.</a:t>
            </a:r>
          </a:p>
          <a:p>
            <a:r>
              <a:rPr lang="en-US" sz="1600" b="1" i="1" dirty="0">
                <a:ea typeface="+mn-lt"/>
                <a:cs typeface="+mn-lt"/>
              </a:rPr>
              <a:t>Here are just a few of the things that pandas does well:</a:t>
            </a:r>
          </a:p>
          <a:p>
            <a:r>
              <a:rPr lang="en-US" sz="1600" dirty="0">
                <a:ea typeface="+mn-lt"/>
                <a:cs typeface="+mn-lt"/>
              </a:rPr>
              <a:t>Easy handling of </a:t>
            </a:r>
            <a:r>
              <a:rPr lang="en-US" sz="1600" b="1" dirty="0">
                <a:ea typeface="+mn-lt"/>
                <a:cs typeface="+mn-lt"/>
              </a:rPr>
              <a:t>missing data</a:t>
            </a:r>
            <a:r>
              <a:rPr lang="en-US" sz="1600" dirty="0">
                <a:ea typeface="+mn-lt"/>
                <a:cs typeface="+mn-lt"/>
              </a:rPr>
              <a:t> in floating point as well as non-floating point data</a:t>
            </a:r>
            <a:endParaRPr lang="en-US" sz="1600" dirty="0">
              <a:cs typeface="Calibri"/>
            </a:endParaRPr>
          </a:p>
          <a:p>
            <a:r>
              <a:rPr lang="en-US" sz="1600" dirty="0">
                <a:ea typeface="+mn-lt"/>
                <a:cs typeface="+mn-lt"/>
              </a:rPr>
              <a:t>Size mutability: columns can be </a:t>
            </a:r>
            <a:r>
              <a:rPr lang="en-US" sz="1600" b="1" dirty="0">
                <a:ea typeface="+mn-lt"/>
                <a:cs typeface="+mn-lt"/>
              </a:rPr>
              <a:t>inserted and deleted</a:t>
            </a:r>
            <a:r>
              <a:rPr lang="en-US" sz="1600" dirty="0">
                <a:ea typeface="+mn-lt"/>
                <a:cs typeface="+mn-lt"/>
              </a:rPr>
              <a:t> from </a:t>
            </a:r>
            <a:r>
              <a:rPr lang="en-US" sz="1600" dirty="0" err="1">
                <a:ea typeface="+mn-lt"/>
                <a:cs typeface="+mn-lt"/>
              </a:rPr>
              <a:t>DataFrame</a:t>
            </a:r>
            <a:r>
              <a:rPr lang="en-US" sz="1600" dirty="0">
                <a:ea typeface="+mn-lt"/>
                <a:cs typeface="+mn-lt"/>
              </a:rPr>
              <a:t> and higher dimensional objects</a:t>
            </a:r>
            <a:endParaRPr lang="en-US" sz="1600" dirty="0">
              <a:cs typeface="Calibri"/>
            </a:endParaRPr>
          </a:p>
          <a:p>
            <a:r>
              <a:rPr lang="en-US" sz="1600" dirty="0">
                <a:ea typeface="+mn-lt"/>
                <a:cs typeface="+mn-lt"/>
              </a:rPr>
              <a:t>Powerful, flexible </a:t>
            </a:r>
            <a:r>
              <a:rPr lang="en-US" sz="1600" b="1" dirty="0">
                <a:ea typeface="+mn-lt"/>
                <a:cs typeface="+mn-lt"/>
              </a:rPr>
              <a:t>group by</a:t>
            </a:r>
            <a:r>
              <a:rPr lang="en-US" sz="1600" dirty="0">
                <a:ea typeface="+mn-lt"/>
                <a:cs typeface="+mn-lt"/>
              </a:rPr>
              <a:t> functionality to perform split-apply-combine operations on data sets, for both aggregating and transforming data</a:t>
            </a:r>
            <a:endParaRPr lang="en-US" sz="1600" dirty="0">
              <a:cs typeface="Calibri"/>
            </a:endParaRPr>
          </a:p>
          <a:p>
            <a:r>
              <a:rPr lang="en-US" sz="1600" dirty="0">
                <a:ea typeface="+mn-lt"/>
                <a:cs typeface="+mn-lt"/>
              </a:rPr>
              <a:t>Make it </a:t>
            </a:r>
            <a:r>
              <a:rPr lang="en-US" sz="1600" b="1" dirty="0">
                <a:ea typeface="+mn-lt"/>
                <a:cs typeface="+mn-lt"/>
              </a:rPr>
              <a:t>easy to convert</a:t>
            </a:r>
            <a:r>
              <a:rPr lang="en-US" sz="1600" dirty="0">
                <a:ea typeface="+mn-lt"/>
                <a:cs typeface="+mn-lt"/>
              </a:rPr>
              <a:t> ragged, differently-indexed data in other Python and NumPy data structures into </a:t>
            </a:r>
            <a:r>
              <a:rPr lang="en-US" sz="1600" dirty="0" err="1">
                <a:ea typeface="+mn-lt"/>
                <a:cs typeface="+mn-lt"/>
              </a:rPr>
              <a:t>DataFrame</a:t>
            </a:r>
            <a:r>
              <a:rPr lang="en-US" sz="1600" dirty="0">
                <a:ea typeface="+mn-lt"/>
                <a:cs typeface="+mn-lt"/>
              </a:rPr>
              <a:t> objects</a:t>
            </a:r>
            <a:endParaRPr lang="en-US" sz="1600" dirty="0">
              <a:cs typeface="Calibri"/>
            </a:endParaRPr>
          </a:p>
          <a:p>
            <a:r>
              <a:rPr lang="en-US" sz="1600" dirty="0">
                <a:ea typeface="+mn-lt"/>
                <a:cs typeface="+mn-lt"/>
              </a:rPr>
              <a:t>Intelligent label-based </a:t>
            </a:r>
            <a:r>
              <a:rPr lang="en-US" sz="1600" b="1" dirty="0">
                <a:ea typeface="+mn-lt"/>
                <a:cs typeface="+mn-lt"/>
              </a:rPr>
              <a:t>slicing</a:t>
            </a:r>
            <a:r>
              <a:rPr lang="en-US" sz="1600" dirty="0">
                <a:ea typeface="+mn-lt"/>
                <a:cs typeface="+mn-lt"/>
              </a:rPr>
              <a:t>, </a:t>
            </a:r>
            <a:r>
              <a:rPr lang="en-US" sz="1600" b="1" dirty="0">
                <a:ea typeface="+mn-lt"/>
                <a:cs typeface="+mn-lt"/>
              </a:rPr>
              <a:t>fancy indexing</a:t>
            </a:r>
            <a:r>
              <a:rPr lang="en-US" sz="1600" dirty="0">
                <a:ea typeface="+mn-lt"/>
                <a:cs typeface="+mn-lt"/>
              </a:rPr>
              <a:t>, and </a:t>
            </a:r>
            <a:r>
              <a:rPr lang="en-US" sz="1600" b="1" dirty="0" err="1">
                <a:ea typeface="+mn-lt"/>
                <a:cs typeface="+mn-lt"/>
              </a:rPr>
              <a:t>subsetting</a:t>
            </a:r>
            <a:r>
              <a:rPr lang="en-US" sz="1600" dirty="0">
                <a:ea typeface="+mn-lt"/>
                <a:cs typeface="+mn-lt"/>
              </a:rPr>
              <a:t> of large data sets</a:t>
            </a:r>
            <a:endParaRPr lang="en-US" sz="1600" dirty="0">
              <a:cs typeface="Calibri"/>
            </a:endParaRPr>
          </a:p>
          <a:p>
            <a:r>
              <a:rPr lang="en-US" sz="1600" dirty="0">
                <a:ea typeface="+mn-lt"/>
                <a:cs typeface="+mn-lt"/>
              </a:rPr>
              <a:t>Intuitive </a:t>
            </a:r>
            <a:r>
              <a:rPr lang="en-US" sz="1600" b="1" dirty="0">
                <a:ea typeface="+mn-lt"/>
                <a:cs typeface="+mn-lt"/>
              </a:rPr>
              <a:t>merging</a:t>
            </a:r>
            <a:r>
              <a:rPr lang="en-US" sz="1600" dirty="0">
                <a:ea typeface="+mn-lt"/>
                <a:cs typeface="+mn-lt"/>
              </a:rPr>
              <a:t> and </a:t>
            </a:r>
            <a:r>
              <a:rPr lang="en-US" sz="1600" b="1" dirty="0">
                <a:ea typeface="+mn-lt"/>
                <a:cs typeface="+mn-lt"/>
              </a:rPr>
              <a:t>joining</a:t>
            </a:r>
            <a:r>
              <a:rPr lang="en-US" sz="1600" dirty="0">
                <a:ea typeface="+mn-lt"/>
                <a:cs typeface="+mn-lt"/>
              </a:rPr>
              <a:t> data sets</a:t>
            </a:r>
            <a:endParaRPr lang="en-US" sz="1600" dirty="0"/>
          </a:p>
          <a:p>
            <a:endParaRPr lang="en-US" sz="1400">
              <a:cs typeface="Calibri"/>
            </a:endParaRPr>
          </a:p>
          <a:p>
            <a:endParaRPr lang="en-US" sz="1400">
              <a:cs typeface="Calibri"/>
            </a:endParaRPr>
          </a:p>
        </p:txBody>
      </p:sp>
      <p:grpSp>
        <p:nvGrpSpPr>
          <p:cNvPr id="23" name="Group 22">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24" name="Rectangle 2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Isosceles Triangle 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3256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D70F285-9244-5EB9-0285-304DF9B3A41C}"/>
              </a:ext>
            </a:extLst>
          </p:cNvPr>
          <p:cNvPicPr>
            <a:picLocks noChangeAspect="1"/>
          </p:cNvPicPr>
          <p:nvPr/>
        </p:nvPicPr>
        <p:blipFill rotWithShape="1">
          <a:blip r:embed="rId2">
            <a:alphaModFix amt="35000"/>
          </a:blip>
          <a:srcRect t="15605"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1BE0C922-E8DE-1B3A-BD5E-7A98F2D872E4}"/>
              </a:ext>
            </a:extLst>
          </p:cNvPr>
          <p:cNvSpPr>
            <a:spLocks noGrp="1"/>
          </p:cNvSpPr>
          <p:nvPr>
            <p:ph type="title"/>
          </p:nvPr>
        </p:nvSpPr>
        <p:spPr>
          <a:xfrm>
            <a:off x="623552" y="182674"/>
            <a:ext cx="10515600" cy="1164578"/>
          </a:xfrm>
        </p:spPr>
        <p:txBody>
          <a:bodyPr>
            <a:normAutofit/>
          </a:bodyPr>
          <a:lstStyle/>
          <a:p>
            <a:r>
              <a:rPr lang="en-US">
                <a:solidFill>
                  <a:srgbClr val="FFFFFF"/>
                </a:solidFill>
                <a:cs typeface="Calibri Light"/>
              </a:rPr>
              <a:t>BeautifulSoup</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4A506BB7-4C6D-6DAC-D7DC-1EE7A5D5A3B8}"/>
              </a:ext>
            </a:extLst>
          </p:cNvPr>
          <p:cNvGraphicFramePr>
            <a:graphicFrameLocks noGrp="1"/>
          </p:cNvGraphicFramePr>
          <p:nvPr>
            <p:ph idx="1"/>
            <p:extLst>
              <p:ext uri="{D42A27DB-BD31-4B8C-83A1-F6EECF244321}">
                <p14:modId xmlns:p14="http://schemas.microsoft.com/office/powerpoint/2010/main" val="2114390990"/>
              </p:ext>
            </p:extLst>
          </p:nvPr>
        </p:nvGraphicFramePr>
        <p:xfrm>
          <a:off x="1073" y="773851"/>
          <a:ext cx="11760557" cy="5961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20975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Grp="1" noChangeAspect="1"/>
          </p:cNvPicPr>
          <p:nvPr>
            <p:ph sz="half" idx="1"/>
          </p:nvPr>
        </p:nvPicPr>
        <p:blipFill rotWithShape="1">
          <a:blip r:embed="rId5"/>
          <a:srcRect t="9274"/>
          <a:stretch/>
        </p:blipFill>
        <p:spPr>
          <a:xfrm>
            <a:off x="-600" y="-1226"/>
            <a:ext cx="12193200" cy="6860452"/>
          </a:xfrm>
          <a:prstGeom prst="rect">
            <a:avLst/>
          </a:prstGeom>
        </p:spPr>
      </p:pic>
      <p:pic>
        <p:nvPicPr>
          <p:cNvPr id="12" name="Picture 11">
            <a:extLst>
              <a:ext uri="{FF2B5EF4-FFF2-40B4-BE49-F238E27FC236}">
                <a16:creationId xmlns:a16="http://schemas.microsoft.com/office/drawing/2014/main" id="{0C8B7D16-051E-4562-B872-ABF369C457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Freeform 5">
            <a:extLst>
              <a:ext uri="{FF2B5EF4-FFF2-40B4-BE49-F238E27FC236}">
                <a16:creationId xmlns:a16="http://schemas.microsoft.com/office/drawing/2014/main" id="{ED10CF64-F588-4794-80E9-12CBA1784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16466" y="-18309"/>
            <a:ext cx="11159068" cy="6894618"/>
          </a:xfrm>
          <a:custGeom>
            <a:avLst/>
            <a:gdLst>
              <a:gd name="T0" fmla="*/ 2331 w 2331"/>
              <a:gd name="T1" fmla="*/ 721 h 1440"/>
              <a:gd name="T2" fmla="*/ 2082 w 2331"/>
              <a:gd name="T3" fmla="*/ 0 h 1440"/>
              <a:gd name="T4" fmla="*/ 249 w 2331"/>
              <a:gd name="T5" fmla="*/ 0 h 1440"/>
              <a:gd name="T6" fmla="*/ 0 w 2331"/>
              <a:gd name="T7" fmla="*/ 721 h 1440"/>
              <a:gd name="T8" fmla="*/ 248 w 2331"/>
              <a:gd name="T9" fmla="*/ 1440 h 1440"/>
              <a:gd name="T10" fmla="*/ 2083 w 2331"/>
              <a:gd name="T11" fmla="*/ 1440 h 1440"/>
              <a:gd name="T12" fmla="*/ 2331 w 2331"/>
              <a:gd name="T13" fmla="*/ 721 h 1440"/>
            </a:gdLst>
            <a:ahLst/>
            <a:cxnLst>
              <a:cxn ang="0">
                <a:pos x="T0" y="T1"/>
              </a:cxn>
              <a:cxn ang="0">
                <a:pos x="T2" y="T3"/>
              </a:cxn>
              <a:cxn ang="0">
                <a:pos x="T4" y="T5"/>
              </a:cxn>
              <a:cxn ang="0">
                <a:pos x="T6" y="T7"/>
              </a:cxn>
              <a:cxn ang="0">
                <a:pos x="T8" y="T9"/>
              </a:cxn>
              <a:cxn ang="0">
                <a:pos x="T10" y="T11"/>
              </a:cxn>
              <a:cxn ang="0">
                <a:pos x="T12" y="T13"/>
              </a:cxn>
            </a:cxnLst>
            <a:rect l="0" t="0" r="r" b="b"/>
            <a:pathLst>
              <a:path w="2331" h="1440">
                <a:moveTo>
                  <a:pt x="2331" y="721"/>
                </a:moveTo>
                <a:cubicBezTo>
                  <a:pt x="2331" y="449"/>
                  <a:pt x="2238" y="198"/>
                  <a:pt x="2082" y="0"/>
                </a:cubicBezTo>
                <a:cubicBezTo>
                  <a:pt x="249" y="0"/>
                  <a:pt x="249" y="0"/>
                  <a:pt x="249" y="0"/>
                </a:cubicBezTo>
                <a:cubicBezTo>
                  <a:pt x="93" y="198"/>
                  <a:pt x="0" y="449"/>
                  <a:pt x="0" y="721"/>
                </a:cubicBezTo>
                <a:cubicBezTo>
                  <a:pt x="0" y="992"/>
                  <a:pt x="92" y="1242"/>
                  <a:pt x="248" y="1440"/>
                </a:cubicBezTo>
                <a:cubicBezTo>
                  <a:pt x="2083" y="1440"/>
                  <a:pt x="2083" y="1440"/>
                  <a:pt x="2083" y="1440"/>
                </a:cubicBezTo>
                <a:cubicBezTo>
                  <a:pt x="2239" y="1242"/>
                  <a:pt x="2331" y="992"/>
                  <a:pt x="2331" y="72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graphicFrame>
        <p:nvGraphicFramePr>
          <p:cNvPr id="5" name="Content Placeholder 4" descr="SmartArt graphic">
            <a:extLst>
              <a:ext uri="{FF2B5EF4-FFF2-40B4-BE49-F238E27FC236}">
                <a16:creationId xmlns:a16="http://schemas.microsoft.com/office/drawing/2014/main" id="{21A182E9-AC38-4344-9247-5AB4B8F03A26}"/>
              </a:ext>
            </a:extLst>
          </p:cNvPr>
          <p:cNvGraphicFramePr>
            <a:graphicFrameLocks noGrp="1"/>
          </p:cNvGraphicFramePr>
          <p:nvPr>
            <p:ph sz="half" idx="2"/>
            <p:extLst>
              <p:ext uri="{D42A27DB-BD31-4B8C-83A1-F6EECF244321}">
                <p14:modId xmlns:p14="http://schemas.microsoft.com/office/powerpoint/2010/main" val="433798141"/>
              </p:ext>
            </p:extLst>
          </p:nvPr>
        </p:nvGraphicFramePr>
        <p:xfrm>
          <a:off x="-272721" y="106968"/>
          <a:ext cx="12667608" cy="623158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840382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5B48388D-2FE7-2CC9-26B0-9F85EFEE40C8}"/>
              </a:ext>
            </a:extLst>
          </p:cNvPr>
          <p:cNvPicPr>
            <a:picLocks noChangeAspect="1"/>
          </p:cNvPicPr>
          <p:nvPr/>
        </p:nvPicPr>
        <p:blipFill rotWithShape="1">
          <a:blip r:embed="rId2">
            <a:alphaModFix amt="35000"/>
          </a:blip>
          <a:srcRect l="11111"/>
          <a:stretch/>
        </p:blipFill>
        <p:spPr>
          <a:xfrm>
            <a:off x="20" y="10"/>
            <a:ext cx="12191980" cy="6857990"/>
          </a:xfrm>
          <a:prstGeom prst="rect">
            <a:avLst/>
          </a:prstGeom>
        </p:spPr>
      </p:pic>
      <p:sp>
        <p:nvSpPr>
          <p:cNvPr id="2" name="Title 1">
            <a:extLst>
              <a:ext uri="{FF2B5EF4-FFF2-40B4-BE49-F238E27FC236}">
                <a16:creationId xmlns:a16="http://schemas.microsoft.com/office/drawing/2014/main" id="{29ED94CE-2B08-2C08-C84B-D3537CA47CA4}"/>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Caret</a:t>
            </a:r>
            <a:endParaRPr lang="en-US">
              <a:solidFill>
                <a:srgbClr val="FFFFFF"/>
              </a:solidFill>
            </a:endParaRPr>
          </a:p>
        </p:txBody>
      </p:sp>
      <p:sp>
        <p:nvSpPr>
          <p:cNvPr id="3" name="Content Placeholder 2">
            <a:extLst>
              <a:ext uri="{FF2B5EF4-FFF2-40B4-BE49-F238E27FC236}">
                <a16:creationId xmlns:a16="http://schemas.microsoft.com/office/drawing/2014/main" id="{7B8902A2-36BD-83CE-1574-FF4BB3E72199}"/>
              </a:ext>
            </a:extLst>
          </p:cNvPr>
          <p:cNvSpPr>
            <a:spLocks noGrp="1"/>
          </p:cNvSpPr>
          <p:nvPr>
            <p:ph idx="1"/>
          </p:nvPr>
        </p:nvSpPr>
        <p:spPr>
          <a:xfrm>
            <a:off x="838200" y="1825625"/>
            <a:ext cx="10515600" cy="4351338"/>
          </a:xfrm>
        </p:spPr>
        <p:txBody>
          <a:bodyPr vert="horz" lIns="91440" tIns="45720" rIns="91440" bIns="45720" rtlCol="0" anchor="t">
            <a:normAutofit/>
          </a:bodyPr>
          <a:lstStyle/>
          <a:p>
            <a:pPr marL="0" indent="0">
              <a:buNone/>
            </a:pPr>
            <a:r>
              <a:rPr lang="en-US" sz="2200" i="1" dirty="0">
                <a:solidFill>
                  <a:srgbClr val="FFFFFF"/>
                </a:solidFill>
                <a:ea typeface="+mn-lt"/>
                <a:cs typeface="+mn-lt"/>
              </a:rPr>
              <a:t>Caret</a:t>
            </a:r>
            <a:r>
              <a:rPr lang="en-US" sz="2200" dirty="0">
                <a:solidFill>
                  <a:srgbClr val="FFFFFF"/>
                </a:solidFill>
                <a:ea typeface="+mn-lt"/>
                <a:cs typeface="+mn-lt"/>
              </a:rPr>
              <a:t> stands for </a:t>
            </a:r>
            <a:r>
              <a:rPr lang="en-US" sz="2200" i="1" dirty="0">
                <a:solidFill>
                  <a:srgbClr val="FFFFFF"/>
                </a:solidFill>
                <a:ea typeface="+mn-lt"/>
                <a:cs typeface="+mn-lt"/>
              </a:rPr>
              <a:t>classification and regression training</a:t>
            </a:r>
            <a:r>
              <a:rPr lang="en-US" sz="2200" dirty="0">
                <a:solidFill>
                  <a:srgbClr val="FFFFFF"/>
                </a:solidFill>
                <a:ea typeface="+mn-lt"/>
                <a:cs typeface="+mn-lt"/>
              </a:rPr>
              <a:t> and is arguably the biggest project in R. This package is sufficient to solve almost any classification or regression machine learning problem. It supports approximately 200 machine learning algorithms and makes it easy to perform critical tasks such as data preparation, data cleaning, feature selection, and model validation.</a:t>
            </a:r>
            <a:endParaRPr lang="en-US" dirty="0"/>
          </a:p>
          <a:p>
            <a:pPr marL="0" indent="0">
              <a:buNone/>
            </a:pPr>
            <a:r>
              <a:rPr lang="en-US" sz="2200" b="1" i="1" dirty="0">
                <a:ea typeface="+mn-lt"/>
                <a:cs typeface="+mn-lt"/>
              </a:rPr>
              <a:t>The package contains tools for:</a:t>
            </a:r>
            <a:endParaRPr lang="en-US" sz="2200" b="1" i="1" dirty="0">
              <a:cs typeface="Calibri"/>
            </a:endParaRPr>
          </a:p>
          <a:p>
            <a:r>
              <a:rPr lang="en-US" sz="2200" dirty="0">
                <a:solidFill>
                  <a:srgbClr val="FFFFFF"/>
                </a:solidFill>
                <a:ea typeface="+mn-lt"/>
                <a:cs typeface="+mn-lt"/>
              </a:rPr>
              <a:t>data splitting</a:t>
            </a:r>
            <a:endParaRPr lang="en-US" sz="2200" dirty="0">
              <a:solidFill>
                <a:srgbClr val="FFFFFF"/>
              </a:solidFill>
            </a:endParaRPr>
          </a:p>
          <a:p>
            <a:r>
              <a:rPr lang="en-US" sz="2200" dirty="0">
                <a:solidFill>
                  <a:srgbClr val="FFFFFF"/>
                </a:solidFill>
                <a:ea typeface="+mn-lt"/>
                <a:cs typeface="+mn-lt"/>
              </a:rPr>
              <a:t>pre-processing</a:t>
            </a:r>
            <a:endParaRPr lang="en-US" sz="2200" dirty="0">
              <a:solidFill>
                <a:srgbClr val="FFFFFF"/>
              </a:solidFill>
            </a:endParaRPr>
          </a:p>
          <a:p>
            <a:r>
              <a:rPr lang="en-US" sz="2200" dirty="0">
                <a:solidFill>
                  <a:srgbClr val="FFFFFF"/>
                </a:solidFill>
                <a:ea typeface="+mn-lt"/>
                <a:cs typeface="+mn-lt"/>
              </a:rPr>
              <a:t>feature selection</a:t>
            </a:r>
            <a:endParaRPr lang="en-US" sz="2200" dirty="0">
              <a:solidFill>
                <a:srgbClr val="FFFFFF"/>
              </a:solidFill>
            </a:endParaRPr>
          </a:p>
          <a:p>
            <a:r>
              <a:rPr lang="en-US" sz="2200" dirty="0">
                <a:solidFill>
                  <a:srgbClr val="FFFFFF"/>
                </a:solidFill>
                <a:ea typeface="+mn-lt"/>
                <a:cs typeface="+mn-lt"/>
              </a:rPr>
              <a:t>model tuning using resampling</a:t>
            </a:r>
            <a:endParaRPr lang="en-US" sz="2200" dirty="0">
              <a:solidFill>
                <a:srgbClr val="FFFFFF"/>
              </a:solidFill>
            </a:endParaRPr>
          </a:p>
          <a:p>
            <a:r>
              <a:rPr lang="en-US" sz="2200" dirty="0">
                <a:solidFill>
                  <a:srgbClr val="FFFFFF"/>
                </a:solidFill>
                <a:ea typeface="+mn-lt"/>
                <a:cs typeface="+mn-lt"/>
              </a:rPr>
              <a:t>variable importance estimation</a:t>
            </a:r>
            <a:endParaRPr lang="en-US" sz="2200" dirty="0">
              <a:solidFill>
                <a:srgbClr val="FFFFFF"/>
              </a:solidFill>
            </a:endParaRPr>
          </a:p>
          <a:p>
            <a:endParaRPr lang="en-US" sz="2200">
              <a:solidFill>
                <a:srgbClr val="FFFFFF"/>
              </a:solidFill>
              <a:cs typeface="Calibri"/>
            </a:endParaRPr>
          </a:p>
        </p:txBody>
      </p:sp>
    </p:spTree>
    <p:extLst>
      <p:ext uri="{BB962C8B-B14F-4D97-AF65-F5344CB8AC3E}">
        <p14:creationId xmlns:p14="http://schemas.microsoft.com/office/powerpoint/2010/main" val="1064856466"/>
      </p:ext>
    </p:extLst>
  </p:cSld>
  <p:clrMapOvr>
    <a:overrideClrMapping bg1="dk1" tx1="lt1" bg2="dk2" tx2="lt2" accent1="accent1" accent2="accent2" accent3="accent3" accent4="accent4" accent5="accent5" accent6="accent6" hlink="hlink" folHlink="folHlink"/>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3.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 id="{18518462-57BD-4B9F-9628-24DEFF39786A}" vid="{86105DA6-E613-46C4-BC07-43C4C2AF651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1894</Words>
  <Application>Microsoft Office PowerPoint</Application>
  <PresentationFormat>Widescreen</PresentationFormat>
  <Paragraphs>110</Paragraphs>
  <Slides>19</Slides>
  <Notes>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19</vt:i4>
      </vt:variant>
    </vt:vector>
  </HeadingPairs>
  <TitlesOfParts>
    <vt:vector size="28" baseType="lpstr">
      <vt:lpstr>Arial</vt:lpstr>
      <vt:lpstr>Arial Black</vt:lpstr>
      <vt:lpstr>Calibri</vt:lpstr>
      <vt:lpstr>Calibri Light</vt:lpstr>
      <vt:lpstr>Century Schoolbook</vt:lpstr>
      <vt:lpstr>Sabon Next LT</vt:lpstr>
      <vt:lpstr>office theme</vt:lpstr>
      <vt:lpstr>Celestial</vt:lpstr>
      <vt:lpstr>Office Theme</vt:lpstr>
      <vt:lpstr>Libraries in Python &amp; R</vt:lpstr>
      <vt:lpstr>Python Libraries</vt:lpstr>
      <vt:lpstr>Tensor Flow</vt:lpstr>
      <vt:lpstr>Matplotlib</vt:lpstr>
      <vt:lpstr>Django</vt:lpstr>
      <vt:lpstr>Pandas</vt:lpstr>
      <vt:lpstr>BeautifulSoup</vt:lpstr>
      <vt:lpstr>PowerPoint Presentation</vt:lpstr>
      <vt:lpstr>Caret</vt:lpstr>
      <vt:lpstr>Ggplot2</vt:lpstr>
      <vt:lpstr>Shiny</vt:lpstr>
      <vt:lpstr>deplyr</vt:lpstr>
      <vt:lpstr>Rcrawler</vt:lpstr>
      <vt:lpstr>Comparison in Machine Learning</vt:lpstr>
      <vt:lpstr>Comparison in Data Visualization</vt:lpstr>
      <vt:lpstr>Comparison in Web Design</vt:lpstr>
      <vt:lpstr>Comparison in Data manipulation</vt:lpstr>
      <vt:lpstr>Comparison in Web Scraping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hassan akil</cp:lastModifiedBy>
  <cp:revision>262</cp:revision>
  <dcterms:created xsi:type="dcterms:W3CDTF">2023-01-29T13:20:07Z</dcterms:created>
  <dcterms:modified xsi:type="dcterms:W3CDTF">2024-03-10T17:01:49Z</dcterms:modified>
</cp:coreProperties>
</file>